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48" r:id="rId2"/>
  </p:sldMasterIdLst>
  <p:notesMasterIdLst>
    <p:notesMasterId r:id="rId26"/>
  </p:notesMasterIdLst>
  <p:sldIdLst>
    <p:sldId id="259" r:id="rId3"/>
    <p:sldId id="288" r:id="rId4"/>
    <p:sldId id="257" r:id="rId5"/>
    <p:sldId id="258" r:id="rId6"/>
    <p:sldId id="291" r:id="rId7"/>
    <p:sldId id="261" r:id="rId8"/>
    <p:sldId id="292" r:id="rId9"/>
    <p:sldId id="289" r:id="rId10"/>
    <p:sldId id="280" r:id="rId11"/>
    <p:sldId id="267" r:id="rId12"/>
    <p:sldId id="262" r:id="rId13"/>
    <p:sldId id="263" r:id="rId14"/>
    <p:sldId id="264" r:id="rId15"/>
    <p:sldId id="265" r:id="rId16"/>
    <p:sldId id="266" r:id="rId17"/>
    <p:sldId id="281" r:id="rId18"/>
    <p:sldId id="283" r:id="rId19"/>
    <p:sldId id="284" r:id="rId20"/>
    <p:sldId id="290" r:id="rId21"/>
    <p:sldId id="282" r:id="rId22"/>
    <p:sldId id="285" r:id="rId23"/>
    <p:sldId id="286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E46A8F-D332-4DB6-AA70-C6C6988E78C2}">
          <p14:sldIdLst>
            <p14:sldId id="259"/>
            <p14:sldId id="288"/>
            <p14:sldId id="257"/>
            <p14:sldId id="258"/>
            <p14:sldId id="291"/>
            <p14:sldId id="261"/>
            <p14:sldId id="292"/>
            <p14:sldId id="289"/>
            <p14:sldId id="280"/>
            <p14:sldId id="267"/>
            <p14:sldId id="262"/>
            <p14:sldId id="263"/>
            <p14:sldId id="264"/>
            <p14:sldId id="265"/>
            <p14:sldId id="266"/>
            <p14:sldId id="281"/>
            <p14:sldId id="283"/>
            <p14:sldId id="284"/>
            <p14:sldId id="290"/>
            <p14:sldId id="282"/>
            <p14:sldId id="285"/>
            <p14:sldId id="286"/>
            <p14:sldId id="260"/>
          </p14:sldIdLst>
        </p14:section>
        <p14:section name="Untitled Section" id="{B0194D46-78C9-4260-A9E1-6CD9EFA1EFC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Jonnada" initials="RJ" lastIdx="1" clrIdx="0">
    <p:extLst>
      <p:ext uri="{19B8F6BF-5375-455C-9EA6-DF929625EA0E}">
        <p15:presenceInfo xmlns:p15="http://schemas.microsoft.com/office/powerpoint/2012/main" userId="c86a5a9076f26c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13FDE-51C2-4F5E-840C-B6FE135CD6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C36F5D-F3CE-4F87-865D-0A462785BE15}">
      <dgm:prSet/>
      <dgm:spPr/>
      <dgm:t>
        <a:bodyPr/>
        <a:lstStyle/>
        <a:p>
          <a:r>
            <a:rPr lang="en-IN" dirty="0"/>
            <a:t>URL Stands for Uniform Resource Locator and it essentially links to resources on the web. </a:t>
          </a:r>
          <a:endParaRPr lang="en-US" dirty="0"/>
        </a:p>
      </dgm:t>
    </dgm:pt>
    <dgm:pt modelId="{C8588CAC-0980-4BDA-8D35-34AED178E7A7}" type="parTrans" cxnId="{0B260678-9C99-4F3A-8FC2-C180A417DF17}">
      <dgm:prSet/>
      <dgm:spPr/>
      <dgm:t>
        <a:bodyPr/>
        <a:lstStyle/>
        <a:p>
          <a:endParaRPr lang="en-US"/>
        </a:p>
      </dgm:t>
    </dgm:pt>
    <dgm:pt modelId="{07C405E2-4F40-46B0-A4CD-5FABF928420A}" type="sibTrans" cxnId="{0B260678-9C99-4F3A-8FC2-C180A417DF17}">
      <dgm:prSet/>
      <dgm:spPr/>
      <dgm:t>
        <a:bodyPr/>
        <a:lstStyle/>
        <a:p>
          <a:endParaRPr lang="en-US"/>
        </a:p>
      </dgm:t>
    </dgm:pt>
    <dgm:pt modelId="{7F3D66B3-52CC-4F62-AA9C-6E15BAA23A30}">
      <dgm:prSet/>
      <dgm:spPr/>
      <dgm:t>
        <a:bodyPr/>
        <a:lstStyle/>
        <a:p>
          <a:r>
            <a:rPr lang="en-IN" dirty="0"/>
            <a:t>URL consists of Hypertext Transfer Protocol followed by the domain name.</a:t>
          </a:r>
          <a:endParaRPr lang="en-US" dirty="0"/>
        </a:p>
      </dgm:t>
    </dgm:pt>
    <dgm:pt modelId="{6847EA7B-8F3C-4909-894B-07F03F5A6432}" type="parTrans" cxnId="{4D8B5DA2-0F04-42A7-869E-283D14617FA2}">
      <dgm:prSet/>
      <dgm:spPr/>
      <dgm:t>
        <a:bodyPr/>
        <a:lstStyle/>
        <a:p>
          <a:endParaRPr lang="en-US"/>
        </a:p>
      </dgm:t>
    </dgm:pt>
    <dgm:pt modelId="{83CA96EE-008D-458A-848B-9A3506523995}" type="sibTrans" cxnId="{4D8B5DA2-0F04-42A7-869E-283D14617FA2}">
      <dgm:prSet/>
      <dgm:spPr/>
      <dgm:t>
        <a:bodyPr/>
        <a:lstStyle/>
        <a:p>
          <a:endParaRPr lang="en-US"/>
        </a:p>
      </dgm:t>
    </dgm:pt>
    <dgm:pt modelId="{20B63E85-0A80-461F-9BC8-EBFE9A4EBEA3}">
      <dgm:prSet/>
      <dgm:spPr/>
      <dgm:t>
        <a:bodyPr/>
        <a:lstStyle/>
        <a:p>
          <a:r>
            <a:rPr lang="en-IN" dirty="0"/>
            <a:t>In this Project, our URL will be the Localhost i.e. 127.0.0.1:5000 where 5000 is port number.</a:t>
          </a:r>
          <a:endParaRPr lang="en-US" dirty="0"/>
        </a:p>
      </dgm:t>
    </dgm:pt>
    <dgm:pt modelId="{E9D12105-21D8-42F0-9D76-B8287C10B4ED}" type="parTrans" cxnId="{DCBEE661-529F-4949-B9C0-1FD957C69F36}">
      <dgm:prSet/>
      <dgm:spPr/>
      <dgm:t>
        <a:bodyPr/>
        <a:lstStyle/>
        <a:p>
          <a:endParaRPr lang="en-US"/>
        </a:p>
      </dgm:t>
    </dgm:pt>
    <dgm:pt modelId="{68F1272A-2378-4912-953E-4C4DCD0DB510}" type="sibTrans" cxnId="{DCBEE661-529F-4949-B9C0-1FD957C69F36}">
      <dgm:prSet/>
      <dgm:spPr/>
      <dgm:t>
        <a:bodyPr/>
        <a:lstStyle/>
        <a:p>
          <a:endParaRPr lang="en-US"/>
        </a:p>
      </dgm:t>
    </dgm:pt>
    <dgm:pt modelId="{64B7E8B0-A0A2-4ADA-BDE6-C68E5049D490}">
      <dgm:prSet/>
      <dgm:spPr/>
      <dgm:t>
        <a:bodyPr/>
        <a:lstStyle/>
        <a:p>
          <a:r>
            <a:rPr lang="en-IN" dirty="0"/>
            <a:t>URL Shortener is used to make a long URL into a small URL so that whenever we access the shortener URL it should redirect to the original URL.</a:t>
          </a:r>
          <a:endParaRPr lang="en-US" dirty="0"/>
        </a:p>
      </dgm:t>
    </dgm:pt>
    <dgm:pt modelId="{635D0ED1-FEBF-4EB5-BFA2-2DF064797CF3}" type="parTrans" cxnId="{546CAFAF-D3A0-4ADF-8E24-3B8B2D927030}">
      <dgm:prSet/>
      <dgm:spPr/>
      <dgm:t>
        <a:bodyPr/>
        <a:lstStyle/>
        <a:p>
          <a:endParaRPr lang="en-IN"/>
        </a:p>
      </dgm:t>
    </dgm:pt>
    <dgm:pt modelId="{FE8CF461-017F-4B30-AADF-4268E7CE5E58}" type="sibTrans" cxnId="{546CAFAF-D3A0-4ADF-8E24-3B8B2D927030}">
      <dgm:prSet/>
      <dgm:spPr/>
      <dgm:t>
        <a:bodyPr/>
        <a:lstStyle/>
        <a:p>
          <a:endParaRPr lang="en-IN"/>
        </a:p>
      </dgm:t>
    </dgm:pt>
    <dgm:pt modelId="{CE753F81-48EE-4DF2-A606-7555864D6229}" type="pres">
      <dgm:prSet presAssocID="{EFC13FDE-51C2-4F5E-840C-B6FE135CD656}" presName="linear" presStyleCnt="0">
        <dgm:presLayoutVars>
          <dgm:animLvl val="lvl"/>
          <dgm:resizeHandles val="exact"/>
        </dgm:presLayoutVars>
      </dgm:prSet>
      <dgm:spPr/>
    </dgm:pt>
    <dgm:pt modelId="{7FF7185A-E0D2-42B0-A24D-F1195AFA85A6}" type="pres">
      <dgm:prSet presAssocID="{4BC36F5D-F3CE-4F87-865D-0A462785BE1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302ED8-50B6-4C6B-A4AE-23CB922F5DDB}" type="pres">
      <dgm:prSet presAssocID="{07C405E2-4F40-46B0-A4CD-5FABF928420A}" presName="spacer" presStyleCnt="0"/>
      <dgm:spPr/>
    </dgm:pt>
    <dgm:pt modelId="{50E0ADEB-C819-47C8-A7AC-0AB097C9D45A}" type="pres">
      <dgm:prSet presAssocID="{7F3D66B3-52CC-4F62-AA9C-6E15BAA23A30}" presName="parentText" presStyleLbl="node1" presStyleIdx="1" presStyleCnt="4" custLinFactY="100000" custLinFactNeighborX="123" custLinFactNeighborY="136746">
        <dgm:presLayoutVars>
          <dgm:chMax val="0"/>
          <dgm:bulletEnabled val="1"/>
        </dgm:presLayoutVars>
      </dgm:prSet>
      <dgm:spPr/>
    </dgm:pt>
    <dgm:pt modelId="{FFBE1565-34DD-4DFF-A742-B291A31E8DC7}" type="pres">
      <dgm:prSet presAssocID="{83CA96EE-008D-458A-848B-9A3506523995}" presName="spacer" presStyleCnt="0"/>
      <dgm:spPr/>
    </dgm:pt>
    <dgm:pt modelId="{9DBEA324-7F7E-4ED9-91AF-9D1E0657CC2C}" type="pres">
      <dgm:prSet presAssocID="{20B63E85-0A80-461F-9BC8-EBFE9A4EBEA3}" presName="parentText" presStyleLbl="node1" presStyleIdx="2" presStyleCnt="4" custLinFactY="100000" custLinFactNeighborX="123" custLinFactNeighborY="102641">
        <dgm:presLayoutVars>
          <dgm:chMax val="0"/>
          <dgm:bulletEnabled val="1"/>
        </dgm:presLayoutVars>
      </dgm:prSet>
      <dgm:spPr/>
    </dgm:pt>
    <dgm:pt modelId="{FF2D6E9E-94AD-4F9F-AC89-A876DD351B77}" type="pres">
      <dgm:prSet presAssocID="{68F1272A-2378-4912-953E-4C4DCD0DB510}" presName="spacer" presStyleCnt="0"/>
      <dgm:spPr/>
    </dgm:pt>
    <dgm:pt modelId="{C5BA0F82-0F6D-4719-8266-515C7EEC2F61}" type="pres">
      <dgm:prSet presAssocID="{64B7E8B0-A0A2-4ADA-BDE6-C68E5049D490}" presName="parentText" presStyleLbl="node1" presStyleIdx="3" presStyleCnt="4" custLinFactY="-199489" custLinFactNeighborX="123" custLinFactNeighborY="-200000">
        <dgm:presLayoutVars>
          <dgm:chMax val="0"/>
          <dgm:bulletEnabled val="1"/>
        </dgm:presLayoutVars>
      </dgm:prSet>
      <dgm:spPr/>
    </dgm:pt>
  </dgm:ptLst>
  <dgm:cxnLst>
    <dgm:cxn modelId="{BE8A0630-DFB4-413F-BCE2-3AC394ECCE46}" type="presOf" srcId="{7F3D66B3-52CC-4F62-AA9C-6E15BAA23A30}" destId="{50E0ADEB-C819-47C8-A7AC-0AB097C9D45A}" srcOrd="0" destOrd="0" presId="urn:microsoft.com/office/officeart/2005/8/layout/vList2"/>
    <dgm:cxn modelId="{0312975C-A8C9-4F23-A914-B7A9A835779B}" type="presOf" srcId="{64B7E8B0-A0A2-4ADA-BDE6-C68E5049D490}" destId="{C5BA0F82-0F6D-4719-8266-515C7EEC2F61}" srcOrd="0" destOrd="0" presId="urn:microsoft.com/office/officeart/2005/8/layout/vList2"/>
    <dgm:cxn modelId="{DCBEE661-529F-4949-B9C0-1FD957C69F36}" srcId="{EFC13FDE-51C2-4F5E-840C-B6FE135CD656}" destId="{20B63E85-0A80-461F-9BC8-EBFE9A4EBEA3}" srcOrd="2" destOrd="0" parTransId="{E9D12105-21D8-42F0-9D76-B8287C10B4ED}" sibTransId="{68F1272A-2378-4912-953E-4C4DCD0DB510}"/>
    <dgm:cxn modelId="{0B260678-9C99-4F3A-8FC2-C180A417DF17}" srcId="{EFC13FDE-51C2-4F5E-840C-B6FE135CD656}" destId="{4BC36F5D-F3CE-4F87-865D-0A462785BE15}" srcOrd="0" destOrd="0" parTransId="{C8588CAC-0980-4BDA-8D35-34AED178E7A7}" sibTransId="{07C405E2-4F40-46B0-A4CD-5FABF928420A}"/>
    <dgm:cxn modelId="{B6C8DF92-164C-4102-BFA0-696702AF4686}" type="presOf" srcId="{4BC36F5D-F3CE-4F87-865D-0A462785BE15}" destId="{7FF7185A-E0D2-42B0-A24D-F1195AFA85A6}" srcOrd="0" destOrd="0" presId="urn:microsoft.com/office/officeart/2005/8/layout/vList2"/>
    <dgm:cxn modelId="{4D8B5DA2-0F04-42A7-869E-283D14617FA2}" srcId="{EFC13FDE-51C2-4F5E-840C-B6FE135CD656}" destId="{7F3D66B3-52CC-4F62-AA9C-6E15BAA23A30}" srcOrd="1" destOrd="0" parTransId="{6847EA7B-8F3C-4909-894B-07F03F5A6432}" sibTransId="{83CA96EE-008D-458A-848B-9A3506523995}"/>
    <dgm:cxn modelId="{546CAFAF-D3A0-4ADF-8E24-3B8B2D927030}" srcId="{EFC13FDE-51C2-4F5E-840C-B6FE135CD656}" destId="{64B7E8B0-A0A2-4ADA-BDE6-C68E5049D490}" srcOrd="3" destOrd="0" parTransId="{635D0ED1-FEBF-4EB5-BFA2-2DF064797CF3}" sibTransId="{FE8CF461-017F-4B30-AADF-4268E7CE5E58}"/>
    <dgm:cxn modelId="{1D9CEBB9-F8EE-4163-95AE-647681721209}" type="presOf" srcId="{EFC13FDE-51C2-4F5E-840C-B6FE135CD656}" destId="{CE753F81-48EE-4DF2-A606-7555864D6229}" srcOrd="0" destOrd="0" presId="urn:microsoft.com/office/officeart/2005/8/layout/vList2"/>
    <dgm:cxn modelId="{26FF66EB-FFE7-4300-B13B-6410335FE131}" type="presOf" srcId="{20B63E85-0A80-461F-9BC8-EBFE9A4EBEA3}" destId="{9DBEA324-7F7E-4ED9-91AF-9D1E0657CC2C}" srcOrd="0" destOrd="0" presId="urn:microsoft.com/office/officeart/2005/8/layout/vList2"/>
    <dgm:cxn modelId="{DC90D76E-1E91-4AB8-836A-9280DDF9A7CB}" type="presParOf" srcId="{CE753F81-48EE-4DF2-A606-7555864D6229}" destId="{7FF7185A-E0D2-42B0-A24D-F1195AFA85A6}" srcOrd="0" destOrd="0" presId="urn:microsoft.com/office/officeart/2005/8/layout/vList2"/>
    <dgm:cxn modelId="{AE8B0768-0404-41B4-A8BE-5A65340538D4}" type="presParOf" srcId="{CE753F81-48EE-4DF2-A606-7555864D6229}" destId="{ED302ED8-50B6-4C6B-A4AE-23CB922F5DDB}" srcOrd="1" destOrd="0" presId="urn:microsoft.com/office/officeart/2005/8/layout/vList2"/>
    <dgm:cxn modelId="{762473CB-C6F8-4B2E-B4EC-D34617B3973A}" type="presParOf" srcId="{CE753F81-48EE-4DF2-A606-7555864D6229}" destId="{50E0ADEB-C819-47C8-A7AC-0AB097C9D45A}" srcOrd="2" destOrd="0" presId="urn:microsoft.com/office/officeart/2005/8/layout/vList2"/>
    <dgm:cxn modelId="{A626DBE0-B523-4BB6-9FDE-9698135DDD71}" type="presParOf" srcId="{CE753F81-48EE-4DF2-A606-7555864D6229}" destId="{FFBE1565-34DD-4DFF-A742-B291A31E8DC7}" srcOrd="3" destOrd="0" presId="urn:microsoft.com/office/officeart/2005/8/layout/vList2"/>
    <dgm:cxn modelId="{C8589A35-048D-45E1-A7A2-7391FF2D6835}" type="presParOf" srcId="{CE753F81-48EE-4DF2-A606-7555864D6229}" destId="{9DBEA324-7F7E-4ED9-91AF-9D1E0657CC2C}" srcOrd="4" destOrd="0" presId="urn:microsoft.com/office/officeart/2005/8/layout/vList2"/>
    <dgm:cxn modelId="{B26B4933-8D70-4C5A-ACC1-D86D75BE07C1}" type="presParOf" srcId="{CE753F81-48EE-4DF2-A606-7555864D6229}" destId="{FF2D6E9E-94AD-4F9F-AC89-A876DD351B77}" srcOrd="5" destOrd="0" presId="urn:microsoft.com/office/officeart/2005/8/layout/vList2"/>
    <dgm:cxn modelId="{00852086-CE87-4CB0-BB8E-D51B4434DDDD}" type="presParOf" srcId="{CE753F81-48EE-4DF2-A606-7555864D6229}" destId="{C5BA0F82-0F6D-4719-8266-515C7EEC2F6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14E7AB-F31F-40FE-ACB8-A4FB9861984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3D519A93-A50B-4394-BC3E-3F3C1D756A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i="0" dirty="0"/>
            <a:t>Backend</a:t>
          </a:r>
        </a:p>
        <a:p>
          <a:pPr>
            <a:lnSpc>
              <a:spcPct val="100000"/>
            </a:lnSpc>
          </a:pPr>
          <a:endParaRPr lang="en-US" sz="2400" dirty="0"/>
        </a:p>
      </dgm:t>
    </dgm:pt>
    <dgm:pt modelId="{37BE1E8E-5028-4D28-85B1-29D7782BCBC9}" type="parTrans" cxnId="{8B4AA6A6-D388-49FA-BB2C-AE6A4CC39982}">
      <dgm:prSet/>
      <dgm:spPr/>
      <dgm:t>
        <a:bodyPr/>
        <a:lstStyle/>
        <a:p>
          <a:endParaRPr lang="en-US"/>
        </a:p>
      </dgm:t>
    </dgm:pt>
    <dgm:pt modelId="{97A7ADE4-4BB5-44B1-85B3-74FD8B6D9C4C}" type="sibTrans" cxnId="{8B4AA6A6-D388-49FA-BB2C-AE6A4CC399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7ABC2F-8E2F-4F54-8A29-D6E551974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Frontend</a:t>
          </a:r>
        </a:p>
      </dgm:t>
    </dgm:pt>
    <dgm:pt modelId="{DB148E4C-1C59-4182-8379-BC8EFC35D225}" type="parTrans" cxnId="{8B1AADEA-91F6-4B24-99AD-7FDF9C4707B9}">
      <dgm:prSet/>
      <dgm:spPr/>
      <dgm:t>
        <a:bodyPr/>
        <a:lstStyle/>
        <a:p>
          <a:endParaRPr lang="en-IN"/>
        </a:p>
      </dgm:t>
    </dgm:pt>
    <dgm:pt modelId="{9665BD5A-05DE-4159-ABEA-4628F656D8DA}" type="sibTrans" cxnId="{8B1AADEA-91F6-4B24-99AD-7FDF9C4707B9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28BCE097-201B-4BB3-BF28-86A24AAFC49E}" type="pres">
      <dgm:prSet presAssocID="{0314E7AB-F31F-40FE-ACB8-A4FB98619849}" presName="root" presStyleCnt="0">
        <dgm:presLayoutVars>
          <dgm:dir/>
          <dgm:resizeHandles val="exact"/>
        </dgm:presLayoutVars>
      </dgm:prSet>
      <dgm:spPr/>
    </dgm:pt>
    <dgm:pt modelId="{42142D82-FC41-416E-8B8B-D0AFBC6E4885}" type="pres">
      <dgm:prSet presAssocID="{0314E7AB-F31F-40FE-ACB8-A4FB98619849}" presName="container" presStyleCnt="0">
        <dgm:presLayoutVars>
          <dgm:dir/>
          <dgm:resizeHandles val="exact"/>
        </dgm:presLayoutVars>
      </dgm:prSet>
      <dgm:spPr/>
    </dgm:pt>
    <dgm:pt modelId="{EB1A3EF0-D5A2-4105-9E66-CFD6B1BEAEEC}" type="pres">
      <dgm:prSet presAssocID="{3D519A93-A50B-4394-BC3E-3F3C1D756A90}" presName="compNode" presStyleCnt="0"/>
      <dgm:spPr/>
    </dgm:pt>
    <dgm:pt modelId="{5C13E546-48F8-4153-8721-B879ADBB8FE5}" type="pres">
      <dgm:prSet presAssocID="{3D519A93-A50B-4394-BC3E-3F3C1D756A90}" presName="iconBgRect" presStyleLbl="bgShp" presStyleIdx="0" presStyleCnt="2" custScaleX="195671" custScaleY="194729" custLinFactY="-33868" custLinFactNeighborX="80546" custLinFactNeighborY="-100000"/>
      <dgm:spPr/>
    </dgm:pt>
    <dgm:pt modelId="{C5523B4F-3D32-4A74-8100-CB70A6D33A19}" type="pres">
      <dgm:prSet presAssocID="{3D519A93-A50B-4394-BC3E-3F3C1D756A90}" presName="iconRect" presStyleLbl="node1" presStyleIdx="0" presStyleCnt="2" custScaleX="187217" custScaleY="151748" custLinFactX="39175" custLinFactY="-100000" custLinFactNeighborX="100000" custLinFactNeighborY="-14002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92E346B-32E0-41BF-8F97-330ED0EDD338}" type="pres">
      <dgm:prSet presAssocID="{3D519A93-A50B-4394-BC3E-3F3C1D756A90}" presName="spaceRect" presStyleCnt="0"/>
      <dgm:spPr/>
    </dgm:pt>
    <dgm:pt modelId="{032D00DB-56BE-4107-91A3-D56C0778FD50}" type="pres">
      <dgm:prSet presAssocID="{3D519A93-A50B-4394-BC3E-3F3C1D756A90}" presName="textRect" presStyleLbl="revTx" presStyleIdx="0" presStyleCnt="2" custScaleX="168048" custLinFactX="12261" custLinFactNeighborX="100000" custLinFactNeighborY="-99360">
        <dgm:presLayoutVars>
          <dgm:chMax val="1"/>
          <dgm:chPref val="1"/>
        </dgm:presLayoutVars>
      </dgm:prSet>
      <dgm:spPr/>
    </dgm:pt>
    <dgm:pt modelId="{C7D7695C-4363-4207-AD22-1F489A2CFA03}" type="pres">
      <dgm:prSet presAssocID="{97A7ADE4-4BB5-44B1-85B3-74FD8B6D9C4C}" presName="sibTrans" presStyleLbl="sibTrans2D1" presStyleIdx="0" presStyleCnt="0"/>
      <dgm:spPr/>
    </dgm:pt>
    <dgm:pt modelId="{8DEF3D43-396F-4018-8F2C-AD2C6B1D26DB}" type="pres">
      <dgm:prSet presAssocID="{D07ABC2F-8E2F-4F54-8A29-D6E5519748A9}" presName="compNode" presStyleCnt="0"/>
      <dgm:spPr/>
    </dgm:pt>
    <dgm:pt modelId="{D57D9143-0D3B-4835-8518-819D0E444F57}" type="pres">
      <dgm:prSet presAssocID="{D07ABC2F-8E2F-4F54-8A29-D6E5519748A9}" presName="iconBgRect" presStyleLbl="bgShp" presStyleIdx="1" presStyleCnt="2" custScaleX="195183" custScaleY="201989" custLinFactX="-200000" custLinFactY="43993" custLinFactNeighborX="-243201" custLinFactNeighborY="100000"/>
      <dgm:spPr/>
    </dgm:pt>
    <dgm:pt modelId="{8E6BF1EE-688F-441A-A4C1-41065FE9FE52}" type="pres">
      <dgm:prSet presAssocID="{D07ABC2F-8E2F-4F54-8A29-D6E5519748A9}" presName="iconRect" presStyleLbl="node1" presStyleIdx="1" presStyleCnt="2" custScaleX="222240" custScaleY="177859" custLinFactX="-357704" custLinFactY="100000" custLinFactNeighborX="-400000" custLinFactNeighborY="1369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8DB1B12B-A004-4E5E-8D1D-774E5702A430}" type="pres">
      <dgm:prSet presAssocID="{D07ABC2F-8E2F-4F54-8A29-D6E5519748A9}" presName="spaceRect" presStyleCnt="0"/>
      <dgm:spPr/>
    </dgm:pt>
    <dgm:pt modelId="{97D0C5A9-03ED-4091-A8CA-EACB0FC97661}" type="pres">
      <dgm:prSet presAssocID="{D07ABC2F-8E2F-4F54-8A29-D6E5519748A9}" presName="textRect" presStyleLbl="revTx" presStyleIdx="1" presStyleCnt="2" custScaleX="155825" custLinFactX="-16853" custLinFactY="48486" custLinFactNeighborX="-100000" custLinFactNeighborY="100000">
        <dgm:presLayoutVars>
          <dgm:chMax val="1"/>
          <dgm:chPref val="1"/>
        </dgm:presLayoutVars>
      </dgm:prSet>
      <dgm:spPr/>
    </dgm:pt>
  </dgm:ptLst>
  <dgm:cxnLst>
    <dgm:cxn modelId="{9FD1BD4D-C5CE-43AF-9A7B-A9F3D051AE44}" type="presOf" srcId="{97A7ADE4-4BB5-44B1-85B3-74FD8B6D9C4C}" destId="{C7D7695C-4363-4207-AD22-1F489A2CFA03}" srcOrd="0" destOrd="0" presId="urn:microsoft.com/office/officeart/2018/2/layout/IconCircleList"/>
    <dgm:cxn modelId="{4F14C84D-778D-45A5-B999-D712578C00BC}" type="presOf" srcId="{0314E7AB-F31F-40FE-ACB8-A4FB98619849}" destId="{28BCE097-201B-4BB3-BF28-86A24AAFC49E}" srcOrd="0" destOrd="0" presId="urn:microsoft.com/office/officeart/2018/2/layout/IconCircleList"/>
    <dgm:cxn modelId="{61270F7B-EF08-4922-B9FC-560F6E1079ED}" type="presOf" srcId="{D07ABC2F-8E2F-4F54-8A29-D6E5519748A9}" destId="{97D0C5A9-03ED-4091-A8CA-EACB0FC97661}" srcOrd="0" destOrd="0" presId="urn:microsoft.com/office/officeart/2018/2/layout/IconCircleList"/>
    <dgm:cxn modelId="{AB92E98E-DDE3-40AD-AFAF-943A47776C8A}" type="presOf" srcId="{3D519A93-A50B-4394-BC3E-3F3C1D756A90}" destId="{032D00DB-56BE-4107-91A3-D56C0778FD50}" srcOrd="0" destOrd="0" presId="urn:microsoft.com/office/officeart/2018/2/layout/IconCircleList"/>
    <dgm:cxn modelId="{8B4AA6A6-D388-49FA-BB2C-AE6A4CC39982}" srcId="{0314E7AB-F31F-40FE-ACB8-A4FB98619849}" destId="{3D519A93-A50B-4394-BC3E-3F3C1D756A90}" srcOrd="0" destOrd="0" parTransId="{37BE1E8E-5028-4D28-85B1-29D7782BCBC9}" sibTransId="{97A7ADE4-4BB5-44B1-85B3-74FD8B6D9C4C}"/>
    <dgm:cxn modelId="{8B1AADEA-91F6-4B24-99AD-7FDF9C4707B9}" srcId="{0314E7AB-F31F-40FE-ACB8-A4FB98619849}" destId="{D07ABC2F-8E2F-4F54-8A29-D6E5519748A9}" srcOrd="1" destOrd="0" parTransId="{DB148E4C-1C59-4182-8379-BC8EFC35D225}" sibTransId="{9665BD5A-05DE-4159-ABEA-4628F656D8DA}"/>
    <dgm:cxn modelId="{7C9C6CCE-CC7B-4105-97EF-EE2C7FA81DC3}" type="presParOf" srcId="{28BCE097-201B-4BB3-BF28-86A24AAFC49E}" destId="{42142D82-FC41-416E-8B8B-D0AFBC6E4885}" srcOrd="0" destOrd="0" presId="urn:microsoft.com/office/officeart/2018/2/layout/IconCircleList"/>
    <dgm:cxn modelId="{6333E046-78CF-4E25-B45A-ED73426FCA37}" type="presParOf" srcId="{42142D82-FC41-416E-8B8B-D0AFBC6E4885}" destId="{EB1A3EF0-D5A2-4105-9E66-CFD6B1BEAEEC}" srcOrd="0" destOrd="0" presId="urn:microsoft.com/office/officeart/2018/2/layout/IconCircleList"/>
    <dgm:cxn modelId="{E3E574B1-3EAE-4E71-80A2-4B01D042E841}" type="presParOf" srcId="{EB1A3EF0-D5A2-4105-9E66-CFD6B1BEAEEC}" destId="{5C13E546-48F8-4153-8721-B879ADBB8FE5}" srcOrd="0" destOrd="0" presId="urn:microsoft.com/office/officeart/2018/2/layout/IconCircleList"/>
    <dgm:cxn modelId="{E0FD5FF9-4440-4939-A5C2-7B574729494F}" type="presParOf" srcId="{EB1A3EF0-D5A2-4105-9E66-CFD6B1BEAEEC}" destId="{C5523B4F-3D32-4A74-8100-CB70A6D33A19}" srcOrd="1" destOrd="0" presId="urn:microsoft.com/office/officeart/2018/2/layout/IconCircleList"/>
    <dgm:cxn modelId="{0AB5D0B2-EC1B-416E-95A2-07D901B1CD1B}" type="presParOf" srcId="{EB1A3EF0-D5A2-4105-9E66-CFD6B1BEAEEC}" destId="{492E346B-32E0-41BF-8F97-330ED0EDD338}" srcOrd="2" destOrd="0" presId="urn:microsoft.com/office/officeart/2018/2/layout/IconCircleList"/>
    <dgm:cxn modelId="{D213FABB-7867-4AF5-B2AD-BACBA778BA0F}" type="presParOf" srcId="{EB1A3EF0-D5A2-4105-9E66-CFD6B1BEAEEC}" destId="{032D00DB-56BE-4107-91A3-D56C0778FD50}" srcOrd="3" destOrd="0" presId="urn:microsoft.com/office/officeart/2018/2/layout/IconCircleList"/>
    <dgm:cxn modelId="{084F28A4-EED0-403A-977D-17F31455BE3E}" type="presParOf" srcId="{42142D82-FC41-416E-8B8B-D0AFBC6E4885}" destId="{C7D7695C-4363-4207-AD22-1F489A2CFA03}" srcOrd="1" destOrd="0" presId="urn:microsoft.com/office/officeart/2018/2/layout/IconCircleList"/>
    <dgm:cxn modelId="{77EC2D1F-90AA-482F-84B2-5E6A87775026}" type="presParOf" srcId="{42142D82-FC41-416E-8B8B-D0AFBC6E4885}" destId="{8DEF3D43-396F-4018-8F2C-AD2C6B1D26DB}" srcOrd="2" destOrd="0" presId="urn:microsoft.com/office/officeart/2018/2/layout/IconCircleList"/>
    <dgm:cxn modelId="{625E4FD9-7F78-4CC1-8196-4B5B344643AB}" type="presParOf" srcId="{8DEF3D43-396F-4018-8F2C-AD2C6B1D26DB}" destId="{D57D9143-0D3B-4835-8518-819D0E444F57}" srcOrd="0" destOrd="0" presId="urn:microsoft.com/office/officeart/2018/2/layout/IconCircleList"/>
    <dgm:cxn modelId="{CC34432D-F565-44DA-8AE9-ED473049B084}" type="presParOf" srcId="{8DEF3D43-396F-4018-8F2C-AD2C6B1D26DB}" destId="{8E6BF1EE-688F-441A-A4C1-41065FE9FE52}" srcOrd="1" destOrd="0" presId="urn:microsoft.com/office/officeart/2018/2/layout/IconCircleList"/>
    <dgm:cxn modelId="{BC4E0DE0-BBB2-4499-9439-915E124535EA}" type="presParOf" srcId="{8DEF3D43-396F-4018-8F2C-AD2C6B1D26DB}" destId="{8DB1B12B-A004-4E5E-8D1D-774E5702A430}" srcOrd="2" destOrd="0" presId="urn:microsoft.com/office/officeart/2018/2/layout/IconCircleList"/>
    <dgm:cxn modelId="{C060103F-407D-4822-A9F4-0360E9AD3F5B}" type="presParOf" srcId="{8DEF3D43-396F-4018-8F2C-AD2C6B1D26DB}" destId="{97D0C5A9-03ED-4091-A8CA-EACB0FC9766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274D3C-2D2C-4D8D-95A2-E797DDCF8AD8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C175A7E-A073-4B7F-9F6C-D6295E5D8682}">
      <dgm:prSet custT="1"/>
      <dgm:spPr>
        <a:solidFill>
          <a:schemeClr val="accent2"/>
        </a:solidFill>
      </dgm:spPr>
      <dgm:t>
        <a:bodyPr/>
        <a:lstStyle/>
        <a:p>
          <a:r>
            <a:rPr lang="en-IN" sz="3200" dirty="0"/>
            <a:t>import os                                                                   </a:t>
          </a:r>
          <a:endParaRPr lang="en-US" sz="3200" dirty="0"/>
        </a:p>
      </dgm:t>
    </dgm:pt>
    <dgm:pt modelId="{19FBEC99-C96E-49E8-A172-BAB02961BE85}" type="parTrans" cxnId="{BBA83950-2EF4-4355-A8DE-8C681887F40F}">
      <dgm:prSet/>
      <dgm:spPr/>
      <dgm:t>
        <a:bodyPr/>
        <a:lstStyle/>
        <a:p>
          <a:endParaRPr lang="en-US"/>
        </a:p>
      </dgm:t>
    </dgm:pt>
    <dgm:pt modelId="{FD8CBAAF-48B4-4AD8-A2A0-5463CD9E9AE4}" type="sibTrans" cxnId="{BBA83950-2EF4-4355-A8DE-8C681887F40F}">
      <dgm:prSet/>
      <dgm:spPr/>
      <dgm:t>
        <a:bodyPr/>
        <a:lstStyle/>
        <a:p>
          <a:endParaRPr lang="en-US"/>
        </a:p>
      </dgm:t>
    </dgm:pt>
    <dgm:pt modelId="{11BB14D7-BCB3-46B5-863B-CB988CA41E10}">
      <dgm:prSet custT="1"/>
      <dgm:spPr>
        <a:solidFill>
          <a:schemeClr val="accent2"/>
        </a:solidFill>
      </dgm:spPr>
      <dgm:t>
        <a:bodyPr/>
        <a:lstStyle/>
        <a:p>
          <a:r>
            <a:rPr lang="en-IN" sz="2400" dirty="0"/>
            <a:t>from flask import                              Flask, render_template, request, redirect</a:t>
          </a:r>
          <a:endParaRPr lang="en-US" sz="1100" dirty="0"/>
        </a:p>
      </dgm:t>
    </dgm:pt>
    <dgm:pt modelId="{EC6008E8-3A07-4D3C-BFE2-9D083A9F7B76}" type="parTrans" cxnId="{F26B5F38-4DC6-4310-B5E4-0343AB2A63A0}">
      <dgm:prSet/>
      <dgm:spPr/>
      <dgm:t>
        <a:bodyPr/>
        <a:lstStyle/>
        <a:p>
          <a:endParaRPr lang="en-US"/>
        </a:p>
      </dgm:t>
    </dgm:pt>
    <dgm:pt modelId="{0BF2C631-0EBE-44BF-916B-8045A1F53CB6}" type="sibTrans" cxnId="{F26B5F38-4DC6-4310-B5E4-0343AB2A63A0}">
      <dgm:prSet/>
      <dgm:spPr/>
      <dgm:t>
        <a:bodyPr/>
        <a:lstStyle/>
        <a:p>
          <a:endParaRPr lang="en-US"/>
        </a:p>
      </dgm:t>
    </dgm:pt>
    <dgm:pt modelId="{6415D42E-21E0-4AA1-89CE-D9340FCA9EFA}">
      <dgm:prSet custT="1"/>
      <dgm:spPr>
        <a:solidFill>
          <a:schemeClr val="accent2"/>
        </a:solidFill>
      </dgm:spPr>
      <dgm:t>
        <a:bodyPr/>
        <a:lstStyle/>
        <a:p>
          <a:r>
            <a:rPr lang="en-IN" sz="2400" dirty="0"/>
            <a:t>from flask_sqlalchemy import SQLAlchemy</a:t>
          </a:r>
          <a:endParaRPr lang="en-US" sz="2400" dirty="0"/>
        </a:p>
      </dgm:t>
    </dgm:pt>
    <dgm:pt modelId="{99D21A74-FE73-4ED6-9416-E40996CA5D05}" type="parTrans" cxnId="{369DDBB0-4E2B-4BDB-B38D-34218F21E4CD}">
      <dgm:prSet/>
      <dgm:spPr/>
      <dgm:t>
        <a:bodyPr/>
        <a:lstStyle/>
        <a:p>
          <a:endParaRPr lang="en-US"/>
        </a:p>
      </dgm:t>
    </dgm:pt>
    <dgm:pt modelId="{D50F4D5A-314A-43C3-8978-395E274C15E4}" type="sibTrans" cxnId="{369DDBB0-4E2B-4BDB-B38D-34218F21E4CD}">
      <dgm:prSet/>
      <dgm:spPr/>
      <dgm:t>
        <a:bodyPr/>
        <a:lstStyle/>
        <a:p>
          <a:endParaRPr lang="en-US"/>
        </a:p>
      </dgm:t>
    </dgm:pt>
    <dgm:pt modelId="{23B8265F-C8D5-41CF-A137-70AF0DF1432F}">
      <dgm:prSet custT="1"/>
      <dgm:spPr>
        <a:solidFill>
          <a:schemeClr val="accent2"/>
        </a:solidFill>
      </dgm:spPr>
      <dgm:t>
        <a:bodyPr/>
        <a:lstStyle/>
        <a:p>
          <a:r>
            <a:rPr lang="en-IN" sz="2800" dirty="0"/>
            <a:t>from flask_migrate import Migrate</a:t>
          </a:r>
          <a:endParaRPr lang="en-US" sz="2800" dirty="0"/>
        </a:p>
      </dgm:t>
    </dgm:pt>
    <dgm:pt modelId="{658EC9DF-2CED-40F3-97A7-E6B2B7142796}" type="parTrans" cxnId="{7E5379E3-9AA4-4B6D-AE13-B5182DDC5E0C}">
      <dgm:prSet/>
      <dgm:spPr/>
      <dgm:t>
        <a:bodyPr/>
        <a:lstStyle/>
        <a:p>
          <a:endParaRPr lang="en-US"/>
        </a:p>
      </dgm:t>
    </dgm:pt>
    <dgm:pt modelId="{E34B370F-98AD-424E-B613-4B62916A1D0A}" type="sibTrans" cxnId="{7E5379E3-9AA4-4B6D-AE13-B5182DDC5E0C}">
      <dgm:prSet/>
      <dgm:spPr/>
      <dgm:t>
        <a:bodyPr/>
        <a:lstStyle/>
        <a:p>
          <a:endParaRPr lang="en-US"/>
        </a:p>
      </dgm:t>
    </dgm:pt>
    <dgm:pt modelId="{BE207CB1-574C-4D55-9D84-84E271112F47}">
      <dgm:prSet custT="1"/>
      <dgm:spPr>
        <a:solidFill>
          <a:schemeClr val="accent2"/>
        </a:solidFill>
      </dgm:spPr>
      <dgm:t>
        <a:bodyPr/>
        <a:lstStyle/>
        <a:p>
          <a:r>
            <a:rPr lang="en-IN" sz="3200" dirty="0"/>
            <a:t>import string                        </a:t>
          </a:r>
          <a:endParaRPr lang="en-US" sz="3200" dirty="0"/>
        </a:p>
      </dgm:t>
    </dgm:pt>
    <dgm:pt modelId="{F8D59081-6C76-49E0-AB38-E1DE16448071}" type="parTrans" cxnId="{5925E57F-70C1-4585-91FA-D2120F88CBC2}">
      <dgm:prSet/>
      <dgm:spPr/>
      <dgm:t>
        <a:bodyPr/>
        <a:lstStyle/>
        <a:p>
          <a:endParaRPr lang="en-US"/>
        </a:p>
      </dgm:t>
    </dgm:pt>
    <dgm:pt modelId="{FE802524-B300-4FA1-91D8-0A8D8A7505D9}" type="sibTrans" cxnId="{5925E57F-70C1-4585-91FA-D2120F88CBC2}">
      <dgm:prSet/>
      <dgm:spPr/>
      <dgm:t>
        <a:bodyPr/>
        <a:lstStyle/>
        <a:p>
          <a:endParaRPr lang="en-US"/>
        </a:p>
      </dgm:t>
    </dgm:pt>
    <dgm:pt modelId="{E1BED862-57F6-4B11-B363-C440014152A2}">
      <dgm:prSet custT="1"/>
      <dgm:spPr>
        <a:solidFill>
          <a:schemeClr val="accent2"/>
        </a:solidFill>
      </dgm:spPr>
      <dgm:t>
        <a:bodyPr/>
        <a:lstStyle/>
        <a:p>
          <a:r>
            <a:rPr lang="en-IN" sz="3200" dirty="0"/>
            <a:t>import random</a:t>
          </a:r>
          <a:endParaRPr lang="en-US" sz="3200" dirty="0"/>
        </a:p>
      </dgm:t>
    </dgm:pt>
    <dgm:pt modelId="{510BA42F-7501-4E35-8D5C-82CDF725EF6F}" type="sibTrans" cxnId="{4ABE4B10-D803-4B82-A3A8-E31BA5847F03}">
      <dgm:prSet/>
      <dgm:spPr/>
      <dgm:t>
        <a:bodyPr/>
        <a:lstStyle/>
        <a:p>
          <a:endParaRPr lang="en-US"/>
        </a:p>
      </dgm:t>
    </dgm:pt>
    <dgm:pt modelId="{8087EC57-4845-4388-955C-93CA70E54BD8}" type="parTrans" cxnId="{4ABE4B10-D803-4B82-A3A8-E31BA5847F03}">
      <dgm:prSet/>
      <dgm:spPr/>
      <dgm:t>
        <a:bodyPr/>
        <a:lstStyle/>
        <a:p>
          <a:endParaRPr lang="en-US"/>
        </a:p>
      </dgm:t>
    </dgm:pt>
    <dgm:pt modelId="{608E19A4-8A61-4365-A2F7-1AD4A1ED1DCB}" type="pres">
      <dgm:prSet presAssocID="{76274D3C-2D2C-4D8D-95A2-E797DDCF8AD8}" presName="diagram" presStyleCnt="0">
        <dgm:presLayoutVars>
          <dgm:dir/>
          <dgm:resizeHandles val="exact"/>
        </dgm:presLayoutVars>
      </dgm:prSet>
      <dgm:spPr/>
    </dgm:pt>
    <dgm:pt modelId="{C2C2AF2D-F0B8-47FA-A1C3-3C7E699F3637}" type="pres">
      <dgm:prSet presAssocID="{FC175A7E-A073-4B7F-9F6C-D6295E5D8682}" presName="node" presStyleLbl="node1" presStyleIdx="0" presStyleCnt="6" custLinFactNeighborY="12621">
        <dgm:presLayoutVars>
          <dgm:bulletEnabled val="1"/>
        </dgm:presLayoutVars>
      </dgm:prSet>
      <dgm:spPr/>
    </dgm:pt>
    <dgm:pt modelId="{A1587390-49E9-475E-9D2A-673808FF3D72}" type="pres">
      <dgm:prSet presAssocID="{FD8CBAAF-48B4-4AD8-A2A0-5463CD9E9AE4}" presName="sibTrans" presStyleCnt="0"/>
      <dgm:spPr/>
    </dgm:pt>
    <dgm:pt modelId="{71D5DD2E-049A-4406-B586-4A526BE7E367}" type="pres">
      <dgm:prSet presAssocID="{11BB14D7-BCB3-46B5-863B-CB988CA41E10}" presName="node" presStyleLbl="node1" presStyleIdx="1" presStyleCnt="6" custLinFactNeighborY="12621">
        <dgm:presLayoutVars>
          <dgm:bulletEnabled val="1"/>
        </dgm:presLayoutVars>
      </dgm:prSet>
      <dgm:spPr/>
    </dgm:pt>
    <dgm:pt modelId="{9708EC01-DD9B-4AF8-8ABB-C64F293F3457}" type="pres">
      <dgm:prSet presAssocID="{0BF2C631-0EBE-44BF-916B-8045A1F53CB6}" presName="sibTrans" presStyleCnt="0"/>
      <dgm:spPr/>
    </dgm:pt>
    <dgm:pt modelId="{3D485C5D-148D-44C3-B0C3-65CA8D929A37}" type="pres">
      <dgm:prSet presAssocID="{6415D42E-21E0-4AA1-89CE-D9340FCA9EFA}" presName="node" presStyleLbl="node1" presStyleIdx="2" presStyleCnt="6" custLinFactNeighborY="12621">
        <dgm:presLayoutVars>
          <dgm:bulletEnabled val="1"/>
        </dgm:presLayoutVars>
      </dgm:prSet>
      <dgm:spPr/>
    </dgm:pt>
    <dgm:pt modelId="{276425F7-E5F2-44A6-81FC-CC37186A50FC}" type="pres">
      <dgm:prSet presAssocID="{D50F4D5A-314A-43C3-8978-395E274C15E4}" presName="sibTrans" presStyleCnt="0"/>
      <dgm:spPr/>
    </dgm:pt>
    <dgm:pt modelId="{670D3ED1-2EDD-4666-BAFF-EBE664801F73}" type="pres">
      <dgm:prSet presAssocID="{23B8265F-C8D5-41CF-A137-70AF0DF1432F}" presName="node" presStyleLbl="node1" presStyleIdx="3" presStyleCnt="6" custLinFactNeighborY="15233">
        <dgm:presLayoutVars>
          <dgm:bulletEnabled val="1"/>
        </dgm:presLayoutVars>
      </dgm:prSet>
      <dgm:spPr/>
    </dgm:pt>
    <dgm:pt modelId="{C39784A5-ED61-4E69-A9DB-350B5616B1E2}" type="pres">
      <dgm:prSet presAssocID="{E34B370F-98AD-424E-B613-4B62916A1D0A}" presName="sibTrans" presStyleCnt="0"/>
      <dgm:spPr/>
    </dgm:pt>
    <dgm:pt modelId="{809B0847-BB25-4BD4-8873-B4BEFFBDBDD7}" type="pres">
      <dgm:prSet presAssocID="{E1BED862-57F6-4B11-B363-C440014152A2}" presName="node" presStyleLbl="node1" presStyleIdx="4" presStyleCnt="6">
        <dgm:presLayoutVars>
          <dgm:bulletEnabled val="1"/>
        </dgm:presLayoutVars>
      </dgm:prSet>
      <dgm:spPr/>
    </dgm:pt>
    <dgm:pt modelId="{EFDC045C-1FA4-4420-9A49-72C4F72F175A}" type="pres">
      <dgm:prSet presAssocID="{510BA42F-7501-4E35-8D5C-82CDF725EF6F}" presName="sibTrans" presStyleCnt="0"/>
      <dgm:spPr/>
    </dgm:pt>
    <dgm:pt modelId="{EEBE553F-8061-4302-A675-E1CC22DD870E}" type="pres">
      <dgm:prSet presAssocID="{BE207CB1-574C-4D55-9D84-84E271112F47}" presName="node" presStyleLbl="node1" presStyleIdx="5" presStyleCnt="6">
        <dgm:presLayoutVars>
          <dgm:bulletEnabled val="1"/>
        </dgm:presLayoutVars>
      </dgm:prSet>
      <dgm:spPr/>
    </dgm:pt>
  </dgm:ptLst>
  <dgm:cxnLst>
    <dgm:cxn modelId="{4ABE4B10-D803-4B82-A3A8-E31BA5847F03}" srcId="{76274D3C-2D2C-4D8D-95A2-E797DDCF8AD8}" destId="{E1BED862-57F6-4B11-B363-C440014152A2}" srcOrd="4" destOrd="0" parTransId="{8087EC57-4845-4388-955C-93CA70E54BD8}" sibTransId="{510BA42F-7501-4E35-8D5C-82CDF725EF6F}"/>
    <dgm:cxn modelId="{37247435-A09E-4FDE-A62D-2BDA10236E7A}" type="presOf" srcId="{BE207CB1-574C-4D55-9D84-84E271112F47}" destId="{EEBE553F-8061-4302-A675-E1CC22DD870E}" srcOrd="0" destOrd="0" presId="urn:microsoft.com/office/officeart/2005/8/layout/default"/>
    <dgm:cxn modelId="{F26B5F38-4DC6-4310-B5E4-0343AB2A63A0}" srcId="{76274D3C-2D2C-4D8D-95A2-E797DDCF8AD8}" destId="{11BB14D7-BCB3-46B5-863B-CB988CA41E10}" srcOrd="1" destOrd="0" parTransId="{EC6008E8-3A07-4D3C-BFE2-9D083A9F7B76}" sibTransId="{0BF2C631-0EBE-44BF-916B-8045A1F53CB6}"/>
    <dgm:cxn modelId="{BBA83950-2EF4-4355-A8DE-8C681887F40F}" srcId="{76274D3C-2D2C-4D8D-95A2-E797DDCF8AD8}" destId="{FC175A7E-A073-4B7F-9F6C-D6295E5D8682}" srcOrd="0" destOrd="0" parTransId="{19FBEC99-C96E-49E8-A172-BAB02961BE85}" sibTransId="{FD8CBAAF-48B4-4AD8-A2A0-5463CD9E9AE4}"/>
    <dgm:cxn modelId="{B2D6C05A-6B13-4B77-8A2B-A67A43D28087}" type="presOf" srcId="{11BB14D7-BCB3-46B5-863B-CB988CA41E10}" destId="{71D5DD2E-049A-4406-B586-4A526BE7E367}" srcOrd="0" destOrd="0" presId="urn:microsoft.com/office/officeart/2005/8/layout/default"/>
    <dgm:cxn modelId="{5925E57F-70C1-4585-91FA-D2120F88CBC2}" srcId="{76274D3C-2D2C-4D8D-95A2-E797DDCF8AD8}" destId="{BE207CB1-574C-4D55-9D84-84E271112F47}" srcOrd="5" destOrd="0" parTransId="{F8D59081-6C76-49E0-AB38-E1DE16448071}" sibTransId="{FE802524-B300-4FA1-91D8-0A8D8A7505D9}"/>
    <dgm:cxn modelId="{C7EBF693-CBFA-4CF5-8072-8EBDD10ACAB0}" type="presOf" srcId="{E1BED862-57F6-4B11-B363-C440014152A2}" destId="{809B0847-BB25-4BD4-8873-B4BEFFBDBDD7}" srcOrd="0" destOrd="0" presId="urn:microsoft.com/office/officeart/2005/8/layout/default"/>
    <dgm:cxn modelId="{3E8FCCA4-D5BF-43F5-A5BD-E4380CCC4EDF}" type="presOf" srcId="{6415D42E-21E0-4AA1-89CE-D9340FCA9EFA}" destId="{3D485C5D-148D-44C3-B0C3-65CA8D929A37}" srcOrd="0" destOrd="0" presId="urn:microsoft.com/office/officeart/2005/8/layout/default"/>
    <dgm:cxn modelId="{369DDBB0-4E2B-4BDB-B38D-34218F21E4CD}" srcId="{76274D3C-2D2C-4D8D-95A2-E797DDCF8AD8}" destId="{6415D42E-21E0-4AA1-89CE-D9340FCA9EFA}" srcOrd="2" destOrd="0" parTransId="{99D21A74-FE73-4ED6-9416-E40996CA5D05}" sibTransId="{D50F4D5A-314A-43C3-8978-395E274C15E4}"/>
    <dgm:cxn modelId="{990EF9B7-6F34-4C21-82C1-888774B53DD4}" type="presOf" srcId="{23B8265F-C8D5-41CF-A137-70AF0DF1432F}" destId="{670D3ED1-2EDD-4666-BAFF-EBE664801F73}" srcOrd="0" destOrd="0" presId="urn:microsoft.com/office/officeart/2005/8/layout/default"/>
    <dgm:cxn modelId="{53023FE0-0533-4028-AE71-C90F50C0132E}" type="presOf" srcId="{FC175A7E-A073-4B7F-9F6C-D6295E5D8682}" destId="{C2C2AF2D-F0B8-47FA-A1C3-3C7E699F3637}" srcOrd="0" destOrd="0" presId="urn:microsoft.com/office/officeart/2005/8/layout/default"/>
    <dgm:cxn modelId="{D4F921E3-6DCE-4C1E-9FFB-62088DD7AFC2}" type="presOf" srcId="{76274D3C-2D2C-4D8D-95A2-E797DDCF8AD8}" destId="{608E19A4-8A61-4365-A2F7-1AD4A1ED1DCB}" srcOrd="0" destOrd="0" presId="urn:microsoft.com/office/officeart/2005/8/layout/default"/>
    <dgm:cxn modelId="{7E5379E3-9AA4-4B6D-AE13-B5182DDC5E0C}" srcId="{76274D3C-2D2C-4D8D-95A2-E797DDCF8AD8}" destId="{23B8265F-C8D5-41CF-A137-70AF0DF1432F}" srcOrd="3" destOrd="0" parTransId="{658EC9DF-2CED-40F3-97A7-E6B2B7142796}" sibTransId="{E34B370F-98AD-424E-B613-4B62916A1D0A}"/>
    <dgm:cxn modelId="{1D89A047-A498-4DDB-9DBA-F3A3AA5B3F79}" type="presParOf" srcId="{608E19A4-8A61-4365-A2F7-1AD4A1ED1DCB}" destId="{C2C2AF2D-F0B8-47FA-A1C3-3C7E699F3637}" srcOrd="0" destOrd="0" presId="urn:microsoft.com/office/officeart/2005/8/layout/default"/>
    <dgm:cxn modelId="{A6DD61DB-B8CB-4720-83AF-8B80A4220FBB}" type="presParOf" srcId="{608E19A4-8A61-4365-A2F7-1AD4A1ED1DCB}" destId="{A1587390-49E9-475E-9D2A-673808FF3D72}" srcOrd="1" destOrd="0" presId="urn:microsoft.com/office/officeart/2005/8/layout/default"/>
    <dgm:cxn modelId="{810B4A67-6ADE-41C6-AF82-B62699397996}" type="presParOf" srcId="{608E19A4-8A61-4365-A2F7-1AD4A1ED1DCB}" destId="{71D5DD2E-049A-4406-B586-4A526BE7E367}" srcOrd="2" destOrd="0" presId="urn:microsoft.com/office/officeart/2005/8/layout/default"/>
    <dgm:cxn modelId="{291C90A8-FC8C-4C0C-8FBF-D5A05A686AE7}" type="presParOf" srcId="{608E19A4-8A61-4365-A2F7-1AD4A1ED1DCB}" destId="{9708EC01-DD9B-4AF8-8ABB-C64F293F3457}" srcOrd="3" destOrd="0" presId="urn:microsoft.com/office/officeart/2005/8/layout/default"/>
    <dgm:cxn modelId="{1C6D269E-61B9-47E2-8A4A-BE18DD71E87C}" type="presParOf" srcId="{608E19A4-8A61-4365-A2F7-1AD4A1ED1DCB}" destId="{3D485C5D-148D-44C3-B0C3-65CA8D929A37}" srcOrd="4" destOrd="0" presId="urn:microsoft.com/office/officeart/2005/8/layout/default"/>
    <dgm:cxn modelId="{6B2CAF8E-EE57-4A31-BDE2-04BCAE65232D}" type="presParOf" srcId="{608E19A4-8A61-4365-A2F7-1AD4A1ED1DCB}" destId="{276425F7-E5F2-44A6-81FC-CC37186A50FC}" srcOrd="5" destOrd="0" presId="urn:microsoft.com/office/officeart/2005/8/layout/default"/>
    <dgm:cxn modelId="{87929F69-5438-4E6C-BCB2-66912ED9D891}" type="presParOf" srcId="{608E19A4-8A61-4365-A2F7-1AD4A1ED1DCB}" destId="{670D3ED1-2EDD-4666-BAFF-EBE664801F73}" srcOrd="6" destOrd="0" presId="urn:microsoft.com/office/officeart/2005/8/layout/default"/>
    <dgm:cxn modelId="{610C6FC1-30E6-403B-9069-75EB5841722E}" type="presParOf" srcId="{608E19A4-8A61-4365-A2F7-1AD4A1ED1DCB}" destId="{C39784A5-ED61-4E69-A9DB-350B5616B1E2}" srcOrd="7" destOrd="0" presId="urn:microsoft.com/office/officeart/2005/8/layout/default"/>
    <dgm:cxn modelId="{A0DE2573-534B-4368-BF68-83D8CC401C59}" type="presParOf" srcId="{608E19A4-8A61-4365-A2F7-1AD4A1ED1DCB}" destId="{809B0847-BB25-4BD4-8873-B4BEFFBDBDD7}" srcOrd="8" destOrd="0" presId="urn:microsoft.com/office/officeart/2005/8/layout/default"/>
    <dgm:cxn modelId="{DD47CA8B-4940-4C7C-ACEF-B9E876758C5A}" type="presParOf" srcId="{608E19A4-8A61-4365-A2F7-1AD4A1ED1DCB}" destId="{EFDC045C-1FA4-4420-9A49-72C4F72F175A}" srcOrd="9" destOrd="0" presId="urn:microsoft.com/office/officeart/2005/8/layout/default"/>
    <dgm:cxn modelId="{A51830B6-0C09-4FC1-8D43-3667439731FF}" type="presParOf" srcId="{608E19A4-8A61-4365-A2F7-1AD4A1ED1DCB}" destId="{EEBE553F-8061-4302-A675-E1CC22DD870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7185A-E0D2-42B0-A24D-F1195AFA85A6}">
      <dsp:nvSpPr>
        <dsp:cNvPr id="0" name=""/>
        <dsp:cNvSpPr/>
      </dsp:nvSpPr>
      <dsp:spPr>
        <a:xfrm>
          <a:off x="0" y="95441"/>
          <a:ext cx="6900512" cy="12866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URL Stands for Uniform Resource Locator and it essentially links to resources on the web. </a:t>
          </a:r>
          <a:endParaRPr lang="en-US" sz="2300" kern="1200" dirty="0"/>
        </a:p>
      </dsp:txBody>
      <dsp:txXfrm>
        <a:off x="62808" y="158249"/>
        <a:ext cx="6774896" cy="1161018"/>
      </dsp:txXfrm>
    </dsp:sp>
    <dsp:sp modelId="{50E0ADEB-C819-47C8-A7AC-0AB097C9D45A}">
      <dsp:nvSpPr>
        <dsp:cNvPr id="0" name=""/>
        <dsp:cNvSpPr/>
      </dsp:nvSpPr>
      <dsp:spPr>
        <a:xfrm>
          <a:off x="0" y="2825531"/>
          <a:ext cx="6900512" cy="128663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URL consists of Hypertext Transfer Protocol followed by the domain name.</a:t>
          </a:r>
          <a:endParaRPr lang="en-US" sz="2300" kern="1200" dirty="0"/>
        </a:p>
      </dsp:txBody>
      <dsp:txXfrm>
        <a:off x="62808" y="2888339"/>
        <a:ext cx="6774896" cy="1161018"/>
      </dsp:txXfrm>
    </dsp:sp>
    <dsp:sp modelId="{9DBEA324-7F7E-4ED9-91AF-9D1E0657CC2C}">
      <dsp:nvSpPr>
        <dsp:cNvPr id="0" name=""/>
        <dsp:cNvSpPr/>
      </dsp:nvSpPr>
      <dsp:spPr>
        <a:xfrm>
          <a:off x="0" y="4155814"/>
          <a:ext cx="6900512" cy="128663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In this Project, our URL will be the Localhost i.e. 127.0.0.1:5000 where 5000 is port number.</a:t>
          </a:r>
          <a:endParaRPr lang="en-US" sz="2300" kern="1200" dirty="0"/>
        </a:p>
      </dsp:txBody>
      <dsp:txXfrm>
        <a:off x="62808" y="4218622"/>
        <a:ext cx="6774896" cy="1161018"/>
      </dsp:txXfrm>
    </dsp:sp>
    <dsp:sp modelId="{C5BA0F82-0F6D-4719-8266-515C7EEC2F61}">
      <dsp:nvSpPr>
        <dsp:cNvPr id="0" name=""/>
        <dsp:cNvSpPr/>
      </dsp:nvSpPr>
      <dsp:spPr>
        <a:xfrm>
          <a:off x="0" y="1454890"/>
          <a:ext cx="6900512" cy="128663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URL Shortener is used to make a long URL into a small URL so that whenever we access the shortener URL it should redirect to the original URL.</a:t>
          </a:r>
          <a:endParaRPr lang="en-US" sz="2300" kern="1200" dirty="0"/>
        </a:p>
      </dsp:txBody>
      <dsp:txXfrm>
        <a:off x="62808" y="1517698"/>
        <a:ext cx="6774896" cy="1161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3E546-48F8-4153-8721-B879ADBB8FE5}">
      <dsp:nvSpPr>
        <dsp:cNvPr id="0" name=""/>
        <dsp:cNvSpPr/>
      </dsp:nvSpPr>
      <dsp:spPr>
        <a:xfrm>
          <a:off x="466156" y="1031563"/>
          <a:ext cx="1126789" cy="11213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23B4F-3D32-4A74-8100-CB70A6D33A19}">
      <dsp:nvSpPr>
        <dsp:cNvPr id="0" name=""/>
        <dsp:cNvSpPr/>
      </dsp:nvSpPr>
      <dsp:spPr>
        <a:xfrm>
          <a:off x="717910" y="1308026"/>
          <a:ext cx="625301" cy="506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D00DB-56BE-4107-91A3-D56C0778FD50}">
      <dsp:nvSpPr>
        <dsp:cNvPr id="0" name=""/>
        <dsp:cNvSpPr/>
      </dsp:nvSpPr>
      <dsp:spPr>
        <a:xfrm>
          <a:off x="2039023" y="1503034"/>
          <a:ext cx="2281054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Backend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039023" y="1503034"/>
        <a:ext cx="2281054" cy="575859"/>
      </dsp:txXfrm>
    </dsp:sp>
    <dsp:sp modelId="{D57D9143-0D3B-4835-8518-819D0E444F57}">
      <dsp:nvSpPr>
        <dsp:cNvPr id="0" name=""/>
        <dsp:cNvSpPr/>
      </dsp:nvSpPr>
      <dsp:spPr>
        <a:xfrm>
          <a:off x="480565" y="2610748"/>
          <a:ext cx="1123979" cy="11631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BF1EE-688F-441A-A4C1-41065FE9FE52}">
      <dsp:nvSpPr>
        <dsp:cNvPr id="0" name=""/>
        <dsp:cNvSpPr/>
      </dsp:nvSpPr>
      <dsp:spPr>
        <a:xfrm>
          <a:off x="692911" y="2857397"/>
          <a:ext cx="742278" cy="5940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0C5A9-03ED-4091-A8CA-EACB0FC97661}">
      <dsp:nvSpPr>
        <dsp:cNvPr id="0" name=""/>
        <dsp:cNvSpPr/>
      </dsp:nvSpPr>
      <dsp:spPr>
        <a:xfrm>
          <a:off x="2041076" y="2930278"/>
          <a:ext cx="2115141" cy="575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Frontend</a:t>
          </a:r>
        </a:p>
      </dsp:txBody>
      <dsp:txXfrm>
        <a:off x="2041076" y="2930278"/>
        <a:ext cx="2115141" cy="575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C2AF2D-F0B8-47FA-A1C3-3C7E699F3637}">
      <dsp:nvSpPr>
        <dsp:cNvPr id="0" name=""/>
        <dsp:cNvSpPr/>
      </dsp:nvSpPr>
      <dsp:spPr>
        <a:xfrm>
          <a:off x="0" y="288532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import os                                                                   </a:t>
          </a:r>
          <a:endParaRPr lang="en-US" sz="3200" kern="1200" dirty="0"/>
        </a:p>
      </dsp:txBody>
      <dsp:txXfrm>
        <a:off x="0" y="288532"/>
        <a:ext cx="3286125" cy="1971675"/>
      </dsp:txXfrm>
    </dsp:sp>
    <dsp:sp modelId="{71D5DD2E-049A-4406-B586-4A526BE7E367}">
      <dsp:nvSpPr>
        <dsp:cNvPr id="0" name=""/>
        <dsp:cNvSpPr/>
      </dsp:nvSpPr>
      <dsp:spPr>
        <a:xfrm>
          <a:off x="3614737" y="288532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from flask import                              Flask, render_template, request, redirect</a:t>
          </a:r>
          <a:endParaRPr lang="en-US" sz="1100" kern="1200" dirty="0"/>
        </a:p>
      </dsp:txBody>
      <dsp:txXfrm>
        <a:off x="3614737" y="288532"/>
        <a:ext cx="3286125" cy="1971675"/>
      </dsp:txXfrm>
    </dsp:sp>
    <dsp:sp modelId="{3D485C5D-148D-44C3-B0C3-65CA8D929A37}">
      <dsp:nvSpPr>
        <dsp:cNvPr id="0" name=""/>
        <dsp:cNvSpPr/>
      </dsp:nvSpPr>
      <dsp:spPr>
        <a:xfrm>
          <a:off x="7229475" y="288532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from flask_sqlalchemy import SQLAlchemy</a:t>
          </a:r>
          <a:endParaRPr lang="en-US" sz="2400" kern="1200" dirty="0"/>
        </a:p>
      </dsp:txBody>
      <dsp:txXfrm>
        <a:off x="7229475" y="288532"/>
        <a:ext cx="3286125" cy="1971675"/>
      </dsp:txXfrm>
    </dsp:sp>
    <dsp:sp modelId="{670D3ED1-2EDD-4666-BAFF-EBE664801F73}">
      <dsp:nvSpPr>
        <dsp:cNvPr id="0" name=""/>
        <dsp:cNvSpPr/>
      </dsp:nvSpPr>
      <dsp:spPr>
        <a:xfrm>
          <a:off x="0" y="2379663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from flask_migrate import Migrate</a:t>
          </a:r>
          <a:endParaRPr lang="en-US" sz="2800" kern="1200" dirty="0"/>
        </a:p>
      </dsp:txBody>
      <dsp:txXfrm>
        <a:off x="0" y="2379663"/>
        <a:ext cx="3286125" cy="1971675"/>
      </dsp:txXfrm>
    </dsp:sp>
    <dsp:sp modelId="{809B0847-BB25-4BD4-8873-B4BEFFBDBDD7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import random</a:t>
          </a:r>
          <a:endParaRPr lang="en-US" sz="3200" kern="1200" dirty="0"/>
        </a:p>
      </dsp:txBody>
      <dsp:txXfrm>
        <a:off x="3614737" y="2339975"/>
        <a:ext cx="3286125" cy="1971675"/>
      </dsp:txXfrm>
    </dsp:sp>
    <dsp:sp modelId="{EEBE553F-8061-4302-A675-E1CC22DD870E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import string                        </a:t>
          </a:r>
          <a:endParaRPr lang="en-US" sz="3200" kern="1200" dirty="0"/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0C27-6F6E-4891-ADC4-DB0B73FA4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481F7-F2F7-4BDE-9411-632C138B6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C484C-8F2A-4BBD-811B-222557A42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66AB1-4535-4305-A45E-9467FEC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3C033-8CEC-4966-8C1B-1106F5D13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E2CC-BB5B-4C65-BF89-536C8B8792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4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D6D3E-2F50-4FED-91FB-C3018F063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46E60-2011-4F0A-B0DC-8AC8C680C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E7BF6-5AB8-4852-ADA9-ACFAF031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3047-528A-4C5F-8B4A-A613AAEF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44A2C-7772-41C8-A3DC-63851ACA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08045-7A37-46AD-821B-6BC38EE33B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2190F-2380-46FC-B474-3216369047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2F3D2-AD63-4795-9399-75F4FF1AF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8868-1673-40F4-A199-D2D07336C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8D2DF-3E7D-4DC4-8824-A38BB4A8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A088E-E464-4A2E-83B9-CA21B6C3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56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E9F8-EB5E-46D1-9CC5-EA6700917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B48C1-17BB-46E1-8B79-1C6DB15E0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0A28C-6220-4F14-85F2-311EE169D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E8BE-7D09-41EB-B81B-572BE70DBEF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2FE9E-335B-4B2B-BFAF-7AAA4FB0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C70B8-2F76-493B-9F7E-BE3D219A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438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A1FB-08C2-478E-97AD-151D27C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C521-949B-42BE-A827-A8B8A4F67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36F5B-BA6F-4A75-9AE6-903522AE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E8BE-7D09-41EB-B81B-572BE70DBEF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A2254-6F34-40C3-B662-7E21F6BD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57EAD3-0C2C-48ED-884C-1F82256A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46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EC50-43C2-46BA-A057-9F06FC17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BC4C-B1C6-4949-BB0D-EA5B65AC8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884A9-6DA4-47A2-8ED1-BD3FD9874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18EB9-777F-4C6C-84F7-00A6CCC9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4729-0387-4735-BE4D-B924B521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68133-C445-4C54-9613-D824507ABA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9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4EBD-A0DA-4B97-99EF-DACAF949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9E08-D1D4-4EBA-AFA9-151876B16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98B60-0134-4905-92EE-B4C7B2C1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6469-7D7A-4DD9-891C-250F9553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21BEF-377A-4796-8C0F-31484FC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4B81-11E3-4331-BA80-6C28B7361F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3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A43-30AC-411E-8D0B-284FCFDD8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EBE2C-CD43-4524-8511-90A375982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05BAD-7C59-4F1C-B045-4B0D3EE5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EE49E-EE2C-4985-B96D-742EEFE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7DA71-51FF-489A-A607-9039E69B9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6ECD4-3667-4AD8-BA7B-70A1D329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2897B-D393-44EF-9B0E-FDACAF53F9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5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CFFA1-285D-4A5E-8360-C3CF95A1D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4162E-D974-42A5-97CF-0AA4F88C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2A17E-8A6E-4DC3-A7F7-A68EC8718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60F560-C298-42CA-8F4B-FFE589EE7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09898B-3D47-4ADB-9A9B-27EEE0B93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5321BE-FA6F-4FFF-BF51-3BC2BD1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837B3-91C5-412B-BDA6-C16009D4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E1991-779D-4972-946A-FA9C3494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4CE312-0CD2-4AA2-AE33-2C1AF3ED47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4C0D-C454-4721-ABA2-917F596C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36FAD-9F5B-4EEB-AB4C-454E36FE6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8B07C-DBED-4EF5-8F00-D75D49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5EE2A-8161-4F71-AC33-41967569F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0EEF83-5DC6-41B1-875E-ED0D3CDCBA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5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E2AED8-8A1B-4610-A257-75A4111F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9FA5F2-510B-4E6B-AAF1-3A8B85FE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20FE9-737E-41EB-AC0F-6C577306E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6B8FC-77DE-439A-94C6-28C28C6763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DC91-C742-4101-96EA-14344AC4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74F6-4525-43BE-B8F7-491C1E163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11F1-2C5B-4D8C-AEC3-90A579DB4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4986E-99F5-44A5-BBFE-EA380A2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5F5AB-A949-4878-87F0-CC0A1816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3A203-AC78-44E2-BFF1-ED5361C9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32913E-CC50-451D-8E1A-1B5BBB7B8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0E44-CB32-4ECA-BB36-05B0EC97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FAF9B9-787E-4E85-8BCE-ACD507DAAF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1F3D-635D-4F8F-BA29-4430FFFF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FF12-E093-4EAD-A0BE-EA736E12A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9C6F-ECBD-4634-AF18-66226F0F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7195A-9416-433C-83CF-A97FD62A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57195-5639-48AB-8CE5-F9D22FA68B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18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39FA5-EDBA-4EE0-A9C9-EB936F60E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3501-2FD9-466C-9C62-053590BD5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6CDAF-4F07-41E3-92CC-FCB70FA60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5637-55E7-4279-8C8A-4D192F13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F0959-8803-40F7-83A6-2383D351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777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976FD-2740-4438-8FDF-8B87218D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28AD9-23E4-4276-BDE1-5350C977E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CF77F-16A8-44E8-9B48-5F95139B3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DE8BE-7D09-41EB-B81B-572BE70DBEFE}" type="datetimeFigureOut">
              <a:rPr lang="en-IN" smtClean="0"/>
              <a:t>02-11-2021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C36D0-8271-4B02-B0C9-75A78D737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CBE88-0BC5-4D93-9B2E-FE847E77C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4B50-A8AF-4C7D-8340-8EF1ADF28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68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misteraibo.deviantart.com/art/Vector-Blackboard-289913056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D4C8A-45D6-4C62-A2C0-B87572E2387B}"/>
              </a:ext>
            </a:extLst>
          </p:cNvPr>
          <p:cNvSpPr txBox="1"/>
          <p:nvPr/>
        </p:nvSpPr>
        <p:spPr>
          <a:xfrm>
            <a:off x="333755" y="2464757"/>
            <a:ext cx="4889500" cy="15565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400" b="1" dirty="0">
                <a:effectLst/>
                <a:latin typeface="+mj-lt"/>
                <a:ea typeface="+mj-ea"/>
                <a:cs typeface="+mj-cs"/>
              </a:rPr>
              <a:t>BACKEND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dirty="0">
                <a:effectLst/>
                <a:latin typeface="+mj-lt"/>
                <a:ea typeface="+mj-ea"/>
                <a:cs typeface="+mj-cs"/>
              </a:rPr>
              <a:t>(APPLICATION SERVER)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rogramming data on computer monitor">
            <a:extLst>
              <a:ext uri="{FF2B5EF4-FFF2-40B4-BE49-F238E27FC236}">
                <a16:creationId xmlns:a16="http://schemas.microsoft.com/office/drawing/2014/main" id="{429FA8A6-02DD-4384-A3B8-38F89BE4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7" r="13580" b="-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6BAD0-E941-4BA7-B645-AE7593E87D77}"/>
              </a:ext>
            </a:extLst>
          </p:cNvPr>
          <p:cNvSpPr txBox="1"/>
          <p:nvPr/>
        </p:nvSpPr>
        <p:spPr>
          <a:xfrm>
            <a:off x="408177" y="4119434"/>
            <a:ext cx="1727201" cy="5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A6271C8-2BC2-42C6-88F5-95203FF896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FBC193-0EC2-48E2-8234-CE28D97E36A1}"/>
              </a:ext>
            </a:extLst>
          </p:cNvPr>
          <p:cNvSpPr txBox="1"/>
          <p:nvPr/>
        </p:nvSpPr>
        <p:spPr>
          <a:xfrm>
            <a:off x="1764097" y="4801923"/>
            <a:ext cx="172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  <a:ea typeface="+mj-ea"/>
                <a:cs typeface="+mj-cs"/>
              </a:rPr>
              <a:t>App.py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04919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035A302-D2BD-48D2-B98A-86AB9124D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88412-323D-44CB-BC07-6C7C911AC365}"/>
              </a:ext>
            </a:extLst>
          </p:cNvPr>
          <p:cNvSpPr txBox="1"/>
          <p:nvPr/>
        </p:nvSpPr>
        <p:spPr>
          <a:xfrm>
            <a:off x="838200" y="-198938"/>
            <a:ext cx="10515600" cy="1690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dirty="0">
                <a:ea typeface="+mj-ea"/>
                <a:cs typeface="+mj-cs"/>
              </a:rPr>
              <a:t>Backend – Application Server</a:t>
            </a:r>
            <a:endParaRPr lang="en-US" sz="4000" b="1" dirty="0">
              <a:effectLst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7A526-DBE8-449C-B334-D6CD3472718F}"/>
              </a:ext>
            </a:extLst>
          </p:cNvPr>
          <p:cNvSpPr txBox="1"/>
          <p:nvPr/>
        </p:nvSpPr>
        <p:spPr>
          <a:xfrm>
            <a:off x="749300" y="1013986"/>
            <a:ext cx="10769600" cy="1659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is built using Flask. “app.py” is the Application Server where we imported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required libraries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2A54F2FE-36E8-4FA4-A677-03026D5B3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2789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5D0F99F-E27A-4D06-805C-F804243719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4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AD014-DCBE-4D11-ABF6-EF3E94029DAB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6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“SQL Alchemy Configuration”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6F4FD13-C35F-4ADC-8655-42F1F338D7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36681" b="16370"/>
          <a:stretch/>
        </p:blipFill>
        <p:spPr>
          <a:xfrm>
            <a:off x="320040" y="2756540"/>
            <a:ext cx="11548872" cy="33402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235F02-00E8-4865-9CFB-D3C63D49D75D}"/>
              </a:ext>
            </a:extLst>
          </p:cNvPr>
          <p:cNvSpPr txBox="1"/>
          <p:nvPr/>
        </p:nvSpPr>
        <p:spPr>
          <a:xfrm>
            <a:off x="1866900" y="2212562"/>
            <a:ext cx="8801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kern="1200" dirty="0">
                <a:effectLst/>
                <a:latin typeface="+mj-lt"/>
                <a:ea typeface="+mj-ea"/>
                <a:cs typeface="+mj-cs"/>
              </a:rPr>
              <a:t>After Importing libraries, the next step is </a:t>
            </a:r>
            <a:r>
              <a:rPr lang="en-US" sz="2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“SQL Alchemy Configuration”</a:t>
            </a:r>
          </a:p>
          <a:p>
            <a:endParaRPr lang="en-IN" sz="2400" dirty="0"/>
          </a:p>
        </p:txBody>
      </p:sp>
      <p:pic>
        <p:nvPicPr>
          <p:cNvPr id="14" name="Picture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54DDA6F-B647-404D-8112-E20F1EFDD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9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51B349-8098-4B2D-95C5-55315F9E795D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IN" sz="6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IN" sz="6600" b="1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en-IN" sz="66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 Model”</a:t>
            </a:r>
            <a:endParaRPr lang="en-US" sz="344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50839DE-56D4-46F2-BA79-8F8DC515D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t="20520" r="19419" b="9011"/>
          <a:stretch/>
        </p:blipFill>
        <p:spPr>
          <a:xfrm>
            <a:off x="710841" y="2582739"/>
            <a:ext cx="10765719" cy="3597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72CD03-BC3D-43D5-B139-F4313519642F}"/>
              </a:ext>
            </a:extLst>
          </p:cNvPr>
          <p:cNvSpPr txBox="1"/>
          <p:nvPr/>
        </p:nvSpPr>
        <p:spPr>
          <a:xfrm>
            <a:off x="2715501" y="1751742"/>
            <a:ext cx="75206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next step is to Create a Model using Class and def which helps to create a table name and column names</a:t>
            </a:r>
            <a:endParaRPr lang="en-IN" sz="2400" dirty="0"/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7EDA75B-323B-410F-83B1-B2B2EA763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1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470DE1-E275-410F-A53E-467AC353D97C}"/>
              </a:ext>
            </a:extLst>
          </p:cNvPr>
          <p:cNvSpPr txBox="1"/>
          <p:nvPr/>
        </p:nvSpPr>
        <p:spPr>
          <a:xfrm>
            <a:off x="348488" y="457200"/>
            <a:ext cx="462584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800" b="1" dirty="0">
                <a:effectLst/>
                <a:latin typeface="+mj-lt"/>
                <a:ea typeface="+mj-ea"/>
                <a:cs typeface="+mj-cs"/>
              </a:rPr>
              <a:t>“</a:t>
            </a:r>
            <a:r>
              <a:rPr lang="en-US" sz="4800" b="1" dirty="0">
                <a:effectLst/>
                <a:latin typeface="+mj-lt"/>
                <a:ea typeface="+mj-ea"/>
                <a:cs typeface="Calibri" panose="020F0502020204030204" pitchFamily="34" charset="0"/>
              </a:rPr>
              <a:t>Creating</a:t>
            </a:r>
            <a:r>
              <a:rPr lang="en-US" sz="4800" b="1" dirty="0">
                <a:effectLst/>
                <a:latin typeface="+mj-lt"/>
                <a:ea typeface="+mj-ea"/>
                <a:cs typeface="+mj-cs"/>
              </a:rPr>
              <a:t> Routes ”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F5E42-30B3-415D-A842-54EEF3A5DDC7}"/>
              </a:ext>
            </a:extLst>
          </p:cNvPr>
          <p:cNvSpPr txBox="1"/>
          <p:nvPr/>
        </p:nvSpPr>
        <p:spPr>
          <a:xfrm>
            <a:off x="5541263" y="457200"/>
            <a:ext cx="6007608" cy="1929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2200" dirty="0">
                <a:effectLst/>
              </a:rPr>
              <a:t>Then comes the Flask part to create the required routes with functions binded which helps in connecting the frontend (i.e. to HTML Pages)</a:t>
            </a:r>
            <a:endParaRPr lang="en-US" sz="2200" b="1" dirty="0">
              <a:effectLst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6747CFB-8FC1-4EB6-81AC-2FF3700DA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t="1935" b="49698"/>
          <a:stretch/>
        </p:blipFill>
        <p:spPr>
          <a:xfrm>
            <a:off x="121412" y="3099349"/>
            <a:ext cx="6195060" cy="2972734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15F9BAA-9782-43CE-9651-BC357F8FCA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51698" r="24806" b="1726"/>
          <a:stretch/>
        </p:blipFill>
        <p:spPr>
          <a:xfrm>
            <a:off x="6437884" y="3099349"/>
            <a:ext cx="5632704" cy="2972734"/>
          </a:xfrm>
          <a:prstGeom prst="rect">
            <a:avLst/>
          </a:prstGeom>
        </p:spPr>
      </p:pic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CD4C6A4-C4A4-4235-ACE4-50E27A273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4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D4C8A-45D6-4C62-A2C0-B87572E2387B}"/>
              </a:ext>
            </a:extLst>
          </p:cNvPr>
          <p:cNvSpPr txBox="1"/>
          <p:nvPr/>
        </p:nvSpPr>
        <p:spPr>
          <a:xfrm>
            <a:off x="493852" y="1135445"/>
            <a:ext cx="4005382" cy="12367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200" b="1" dirty="0">
                <a:ea typeface="+mj-ea"/>
                <a:cs typeface="+mj-cs"/>
              </a:rPr>
              <a:t>FRONTEND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900" b="1" dirty="0">
                <a:effectLst/>
                <a:ea typeface="+mj-ea"/>
                <a:cs typeface="+mj-cs"/>
              </a:rPr>
              <a:t>(HTML PAGES) 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6BAD0-E941-4BA7-B645-AE7593E87D77}"/>
              </a:ext>
            </a:extLst>
          </p:cNvPr>
          <p:cNvSpPr txBox="1"/>
          <p:nvPr/>
        </p:nvSpPr>
        <p:spPr>
          <a:xfrm>
            <a:off x="640080" y="3299645"/>
            <a:ext cx="3182620" cy="168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Layout.html</a:t>
            </a:r>
          </a:p>
          <a:p>
            <a:pPr marL="6858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Index.html</a:t>
            </a:r>
          </a:p>
          <a:p>
            <a:pPr marL="685800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History.html</a:t>
            </a:r>
          </a:p>
        </p:txBody>
      </p:sp>
      <p:pic>
        <p:nvPicPr>
          <p:cNvPr id="14" name="Picture 13" descr="Computer script on a screen">
            <a:extLst>
              <a:ext uri="{FF2B5EF4-FFF2-40B4-BE49-F238E27FC236}">
                <a16:creationId xmlns:a16="http://schemas.microsoft.com/office/drawing/2014/main" id="{93558F01-4F50-4D2F-9CF0-8BD9FEFD3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4883668" y="0"/>
            <a:ext cx="730833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B950EB2-BE1B-44D8-8A15-E8725A716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9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AF271-3946-4B43-925A-7441B7C134E2}"/>
              </a:ext>
            </a:extLst>
          </p:cNvPr>
          <p:cNvSpPr txBox="1"/>
          <p:nvPr/>
        </p:nvSpPr>
        <p:spPr>
          <a:xfrm>
            <a:off x="6419759" y="1318528"/>
            <a:ext cx="4093972" cy="8804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“Layout.html” 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FF2F6D7-F7CF-484B-B395-75D8EABB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4" t="10000" r="22708" b="18889"/>
          <a:stretch/>
        </p:blipFill>
        <p:spPr>
          <a:xfrm>
            <a:off x="362764" y="1197579"/>
            <a:ext cx="6033920" cy="4328958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977FC-B405-49FC-A86F-6462CE25EBD3}"/>
              </a:ext>
            </a:extLst>
          </p:cNvPr>
          <p:cNvSpPr txBox="1"/>
          <p:nvPr/>
        </p:nvSpPr>
        <p:spPr>
          <a:xfrm>
            <a:off x="6759448" y="3045242"/>
            <a:ext cx="5305552" cy="1449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The Inheritance Page which gives the same layout to all the html pages and save time to create header footer again and again for every html file</a:t>
            </a:r>
            <a:endParaRPr lang="en-US" sz="2400" dirty="0"/>
          </a:p>
        </p:txBody>
      </p:sp>
      <p:pic>
        <p:nvPicPr>
          <p:cNvPr id="19" name="Picture 1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137A48-9D07-4E40-A6D9-2B67DAE059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2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AF271-3946-4B43-925A-7441B7C134E2}"/>
              </a:ext>
            </a:extLst>
          </p:cNvPr>
          <p:cNvSpPr txBox="1"/>
          <p:nvPr/>
        </p:nvSpPr>
        <p:spPr>
          <a:xfrm>
            <a:off x="419100" y="1339088"/>
            <a:ext cx="3640836" cy="1019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effectLst/>
                <a:latin typeface="Calibri Light (Headings)"/>
                <a:ea typeface="+mj-ea"/>
                <a:cs typeface="+mj-cs"/>
              </a:rPr>
              <a:t>“</a:t>
            </a:r>
            <a:r>
              <a:rPr lang="en-US" sz="5400" b="1" kern="1200" dirty="0">
                <a:solidFill>
                  <a:schemeClr val="tx1"/>
                </a:solidFill>
                <a:latin typeface="Calibri Light (Headings)"/>
                <a:ea typeface="+mj-ea"/>
                <a:cs typeface="+mj-cs"/>
              </a:rPr>
              <a:t>Index</a:t>
            </a:r>
            <a:r>
              <a:rPr lang="en-US" sz="5400" b="1" kern="1200" dirty="0">
                <a:solidFill>
                  <a:schemeClr val="tx1"/>
                </a:solidFill>
                <a:effectLst/>
                <a:latin typeface="Calibri Light (Headings)"/>
                <a:ea typeface="+mj-ea"/>
                <a:cs typeface="+mj-cs"/>
              </a:rPr>
              <a:t>.html” </a:t>
            </a:r>
            <a:endParaRPr lang="en-US" sz="5400" b="1" kern="1200" dirty="0">
              <a:solidFill>
                <a:schemeClr val="tx1"/>
              </a:solidFill>
              <a:latin typeface="Calibri Light (Headings)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977FC-B405-49FC-A86F-6462CE25EBD3}"/>
              </a:ext>
            </a:extLst>
          </p:cNvPr>
          <p:cNvSpPr txBox="1"/>
          <p:nvPr/>
        </p:nvSpPr>
        <p:spPr>
          <a:xfrm>
            <a:off x="274451" y="2813304"/>
            <a:ext cx="4267200" cy="2810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Index Page where the original URL should be entered, and the shortened URL will be displayed with a copy button so that user can easily copy the URL to Clipboard and able to use in the browser. Here JS is used for Copy Button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2F6D7-F7CF-484B-B395-75D8EABB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2" t="6307" r="20262" b="9042"/>
          <a:stretch/>
        </p:blipFill>
        <p:spPr>
          <a:xfrm>
            <a:off x="4541651" y="1"/>
            <a:ext cx="7672072" cy="6839712"/>
          </a:xfrm>
          <a:prstGeom prst="rect">
            <a:avLst/>
          </a:prstGeom>
        </p:spPr>
      </p:pic>
      <p:pic>
        <p:nvPicPr>
          <p:cNvPr id="12" name="Picture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687E383-476E-4908-A56A-1BF6966AD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66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7AF271-3946-4B43-925A-7441B7C134E2}"/>
              </a:ext>
            </a:extLst>
          </p:cNvPr>
          <p:cNvSpPr txBox="1"/>
          <p:nvPr/>
        </p:nvSpPr>
        <p:spPr>
          <a:xfrm>
            <a:off x="3621441" y="-51059"/>
            <a:ext cx="4944521" cy="9866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“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</a:t>
            </a:r>
            <a:r>
              <a:rPr lang="en-US" sz="6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.html” </a:t>
            </a:r>
            <a:endParaRPr lang="en-US" sz="6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2F6D7-F7CF-484B-B395-75D8EABBAA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2" t="11002" r="22805" b="22845"/>
          <a:stretch/>
        </p:blipFill>
        <p:spPr>
          <a:xfrm>
            <a:off x="3100451" y="1669264"/>
            <a:ext cx="6481051" cy="459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977FC-B405-49FC-A86F-6462CE25EBD3}"/>
              </a:ext>
            </a:extLst>
          </p:cNvPr>
          <p:cNvSpPr txBox="1"/>
          <p:nvPr/>
        </p:nvSpPr>
        <p:spPr>
          <a:xfrm>
            <a:off x="6746748" y="2985497"/>
            <a:ext cx="5305552" cy="1449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ECFFA-E378-46E1-8F71-608285C6D438}"/>
              </a:ext>
            </a:extLst>
          </p:cNvPr>
          <p:cNvSpPr txBox="1"/>
          <p:nvPr/>
        </p:nvSpPr>
        <p:spPr>
          <a:xfrm>
            <a:off x="1417054" y="986654"/>
            <a:ext cx="10051046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Page displays the History of the URL’s and the respective Shortened URL’s </a:t>
            </a:r>
            <a:endParaRPr lang="en-US" sz="3200" dirty="0"/>
          </a:p>
        </p:txBody>
      </p:sp>
      <p:pic>
        <p:nvPicPr>
          <p:cNvPr id="16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5B1D174-EFD4-4610-98FC-D2F293AB8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57212-72FB-45A7-AA7A-7C05739D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33" y="2823586"/>
            <a:ext cx="6721160" cy="1353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ORIGINAL – SHORTENER</a:t>
            </a:r>
            <a:br>
              <a:rPr lang="en-US" dirty="0"/>
            </a:br>
            <a:r>
              <a:rPr lang="en-US" dirty="0"/>
              <a:t>WHICH IS KEY AND VALUE ?</a:t>
            </a:r>
          </a:p>
        </p:txBody>
      </p:sp>
      <p:pic>
        <p:nvPicPr>
          <p:cNvPr id="13" name="Picture 3" descr="Question mark on green pastel background">
            <a:extLst>
              <a:ext uri="{FF2B5EF4-FFF2-40B4-BE49-F238E27FC236}">
                <a16:creationId xmlns:a16="http://schemas.microsoft.com/office/drawing/2014/main" id="{1D79483F-0467-4FAE-A2EA-BBB699154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3548598-B339-400A-9DD5-398C094CA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630902" y="1531938"/>
            <a:ext cx="7474172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0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Lato Black"/>
              </a:rPr>
              <a:t>About me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Lato Black"/>
              </a:rPr>
              <a:t>Name : </a:t>
            </a:r>
            <a:r>
              <a:rPr lang="en-US" sz="3400" dirty="0">
                <a:latin typeface="+mj-lt"/>
                <a:ea typeface="+mj-ea"/>
                <a:cs typeface="+mj-cs"/>
                <a:sym typeface="Lato Black"/>
              </a:rPr>
              <a:t>Abdul Majeed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153BE-58F9-4AFD-8C3C-E3C637B3603D}"/>
              </a:ext>
            </a:extLst>
          </p:cNvPr>
          <p:cNvSpPr txBox="1"/>
          <p:nvPr/>
        </p:nvSpPr>
        <p:spPr>
          <a:xfrm>
            <a:off x="630902" y="2974312"/>
            <a:ext cx="7947052" cy="2265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Background: B.Tech-(Mech), MBA</a:t>
            </a: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Why you want to learn data science: one of most emerging job specially after pandemics</a:t>
            </a: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Any work experience : Yes, have experience In Mechanical engineering related field </a:t>
            </a: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>
                <a:sym typeface="Calibri"/>
              </a:rPr>
              <a:t>What do you like about innomatics: one of the most organized institution for DATA Science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6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C9D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185135" y="1843863"/>
            <a:ext cx="8622412" cy="50141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2400" dirty="0">
              <a:sym typeface="Calibri"/>
            </a:endParaRPr>
          </a:p>
        </p:txBody>
      </p:sp>
      <p:pic>
        <p:nvPicPr>
          <p:cNvPr id="12" name="Graphic 11" descr="Education">
            <a:extLst>
              <a:ext uri="{FF2B5EF4-FFF2-40B4-BE49-F238E27FC236}">
                <a16:creationId xmlns:a16="http://schemas.microsoft.com/office/drawing/2014/main" id="{5845B367-D0F5-4CC7-AED2-3742ABCCA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7" name="Picture 1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5BED09D-A8C1-487F-B889-E9F52A433D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76E57-C5D7-4696-ABD8-40DDBC68EE17}"/>
              </a:ext>
            </a:extLst>
          </p:cNvPr>
          <p:cNvSpPr txBox="1"/>
          <p:nvPr/>
        </p:nvSpPr>
        <p:spPr>
          <a:xfrm>
            <a:off x="1122680" y="1405094"/>
            <a:ext cx="2509520" cy="1085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/>
              <a:t>OUTPUT</a:t>
            </a:r>
          </a:p>
        </p:txBody>
      </p:sp>
      <p:pic>
        <p:nvPicPr>
          <p:cNvPr id="23" name="Picture 15" descr="Sphäre aus Gitter und Knoten">
            <a:extLst>
              <a:ext uri="{FF2B5EF4-FFF2-40B4-BE49-F238E27FC236}">
                <a16:creationId xmlns:a16="http://schemas.microsoft.com/office/drawing/2014/main" id="{10687357-8754-4E8F-8516-4152F6BD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594E0A-55F9-4AAD-9AF8-B8E3EC71104D}"/>
              </a:ext>
            </a:extLst>
          </p:cNvPr>
          <p:cNvSpPr txBox="1"/>
          <p:nvPr/>
        </p:nvSpPr>
        <p:spPr>
          <a:xfrm>
            <a:off x="918491" y="3346645"/>
            <a:ext cx="3474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j-ea"/>
                <a:cs typeface="+mj-cs"/>
              </a:rPr>
              <a:t>Index.html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j-ea"/>
                <a:cs typeface="+mj-cs"/>
              </a:rPr>
              <a:t>History.html page</a:t>
            </a:r>
          </a:p>
        </p:txBody>
      </p:sp>
      <p:pic>
        <p:nvPicPr>
          <p:cNvPr id="25" name="Picture 2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796AEE9-6346-40BA-907E-C806B250E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8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68E9E-EEA6-409A-BE7C-8D32BBF5AF42}"/>
              </a:ext>
            </a:extLst>
          </p:cNvPr>
          <p:cNvSpPr txBox="1"/>
          <p:nvPr/>
        </p:nvSpPr>
        <p:spPr>
          <a:xfrm>
            <a:off x="836676" y="0"/>
            <a:ext cx="10515600" cy="872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Index.html 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Home Page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6AF59F0-01B2-49BB-86D8-01FE031B0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7" b="7701"/>
          <a:stretch/>
        </p:blipFill>
        <p:spPr>
          <a:xfrm>
            <a:off x="1550289" y="1010375"/>
            <a:ext cx="9088374" cy="51122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607A061-5160-4C42-B696-975A648126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4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A68E9E-EEA6-409A-BE7C-8D32BBF5AF42}"/>
              </a:ext>
            </a:extLst>
          </p:cNvPr>
          <p:cNvSpPr txBox="1"/>
          <p:nvPr/>
        </p:nvSpPr>
        <p:spPr>
          <a:xfrm>
            <a:off x="836676" y="0"/>
            <a:ext cx="10515600" cy="872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History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.html 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History Page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F59F0-01B2-49BB-86D8-01FE031B0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" t="-167" r="1860" b="2884"/>
          <a:stretch/>
        </p:blipFill>
        <p:spPr>
          <a:xfrm>
            <a:off x="1638301" y="977901"/>
            <a:ext cx="9154387" cy="51561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790356D-0316-4C6A-8DED-69D949B35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9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243646" y="587370"/>
            <a:ext cx="7203703" cy="9701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77500" lnSpcReduction="20000"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i="0" u="none" strike="noStrike" kern="1200" cap="none" dirty="0">
                <a:solidFill>
                  <a:schemeClr val="tx1"/>
                </a:solidFill>
                <a:latin typeface="+mj-lt"/>
                <a:ea typeface="+mj-ea"/>
                <a:cs typeface="+mj-cs"/>
                <a:sym typeface="Lato Black"/>
              </a:rPr>
              <a:t>About me</a:t>
            </a:r>
          </a:p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  <a:sym typeface="Lato Black"/>
              </a:rPr>
              <a:t>Name : Jonnada Sai Rahul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175731" y="1693138"/>
            <a:ext cx="8622412" cy="501413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85000" lnSpcReduction="10000"/>
          </a:bodyPr>
          <a:lstStyle/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ym typeface="Calibri"/>
              </a:rPr>
              <a:t>Background : B.Tech (CSE)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2400" b="0" i="0" u="none" strike="noStrike" cap="none" dirty="0">
              <a:sym typeface="Calibri"/>
            </a:endParaRPr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ym typeface="Calibri"/>
              </a:rPr>
              <a:t>Why you want to learn Data Science :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400" b="0" i="0" u="none" strike="noStrike" cap="none" dirty="0">
                <a:sym typeface="Calibri"/>
              </a:rPr>
              <a:t>Having skills in math, statistics and in Python programming, having future scope, apart from that I am Very much interested to enter the world of Data science which not only builds my career but also helps me to achieve job in my dream company  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400" b="0" i="0" u="none" strike="noStrike" cap="none" dirty="0">
                <a:sym typeface="Calibri"/>
              </a:rPr>
              <a:t>  </a:t>
            </a:r>
            <a:endParaRPr lang="en-US" sz="2400" dirty="0"/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ym typeface="Calibri"/>
              </a:rPr>
              <a:t>Any work experience: </a:t>
            </a:r>
          </a:p>
          <a:p>
            <a:pPr marL="514350" marR="0" lvl="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400" b="0" i="0" u="none" strike="noStrike" cap="none" dirty="0">
                <a:sym typeface="Calibri"/>
              </a:rPr>
              <a:t>Worked as Data Science Intern at The Spark Foundation (1 Month) </a:t>
            </a:r>
          </a:p>
          <a:p>
            <a:pPr marL="514350" marR="0" lvl="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+mj-lt"/>
              <a:buAutoNum type="arabicPeriod"/>
            </a:pPr>
            <a:r>
              <a:rPr lang="en-US" sz="2400" b="0" i="0" u="none" strike="noStrike" cap="none" dirty="0">
                <a:sym typeface="Calibri"/>
              </a:rPr>
              <a:t>Worked as Data Analysis Intern at Technocolab Software Pvt.Ltd</a:t>
            </a:r>
            <a:r>
              <a:rPr lang="en-US" sz="2400" dirty="0">
                <a:sym typeface="Calibri"/>
              </a:rPr>
              <a:t>. (1 Month)</a:t>
            </a:r>
            <a:endParaRPr lang="en-US" sz="2400" b="0" i="0" u="none" strike="noStrike" cap="none" dirty="0">
              <a:sym typeface="Calibri"/>
            </a:endParaRP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2400" dirty="0"/>
          </a:p>
          <a:p>
            <a:pPr marL="28575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ym typeface="Calibri"/>
              </a:rPr>
              <a:t>What you like about Innomatics Research lab :</a:t>
            </a:r>
            <a:r>
              <a:rPr lang="en-US" sz="2400" dirty="0">
                <a:sym typeface="Calibri"/>
              </a:rPr>
              <a:t> 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r>
              <a:rPr lang="en-US" sz="2400" dirty="0">
                <a:sym typeface="Calibri"/>
              </a:rPr>
              <a:t>In Innomatics the topics are clearly explained from scratch in an easily grasping method by which the concept are becoming very easy to understand and able to apply in assignments &amp; projects. All the credit goes to “Kanav Bansal Sir”</a:t>
            </a:r>
          </a:p>
          <a:p>
            <a:pPr marL="5715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800"/>
            </a:pPr>
            <a:endParaRPr lang="en-US" sz="2400" dirty="0"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Education">
            <a:extLst>
              <a:ext uri="{FF2B5EF4-FFF2-40B4-BE49-F238E27FC236}">
                <a16:creationId xmlns:a16="http://schemas.microsoft.com/office/drawing/2014/main" id="{CCF90641-BB5C-4CE3-A7D0-4494E170C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E53E985-9E98-4591-8918-A9F090D19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57191" y="6260132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AAC61D8F-25B7-4E94-8345-0506757A2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i="0">
                <a:effectLst/>
                <a:latin typeface="SofiaPro"/>
              </a:rPr>
              <a:t>URL Shortener Web Application (Basic)</a:t>
            </a:r>
            <a:endParaRPr lang="en-IN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72922"/>
            <a:ext cx="7319541" cy="1208141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  <a:spcBef>
                <a:spcPts val="1200"/>
              </a:spcBef>
            </a:pPr>
            <a:r>
              <a:rPr lang="en-IN" sz="2800" b="1" i="0" dirty="0">
                <a:effectLst/>
                <a:latin typeface="SofiaPro"/>
              </a:rPr>
              <a:t>Flask Project - Intermediate Implementation</a:t>
            </a:r>
            <a:endParaRPr lang="en-IN" sz="2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670B887-586F-4756-A4A9-E7A0CD4885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42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2FAEEB-F653-4BB7-9160-D97E7A51B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9" t="21441" r="41925" b="35315"/>
          <a:stretch/>
        </p:blipFill>
        <p:spPr>
          <a:xfrm>
            <a:off x="3398014" y="2726103"/>
            <a:ext cx="5395965" cy="2965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2308F-9F5A-462B-AAEB-B6B2201724E5}"/>
              </a:ext>
            </a:extLst>
          </p:cNvPr>
          <p:cNvSpPr txBox="1"/>
          <p:nvPr/>
        </p:nvSpPr>
        <p:spPr>
          <a:xfrm>
            <a:off x="2021084" y="412266"/>
            <a:ext cx="8149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WHY DO WE NEED SHORTENER URL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50331-67CC-47B4-9234-5BFE2A66CCD8}"/>
              </a:ext>
            </a:extLst>
          </p:cNvPr>
          <p:cNvSpPr txBox="1"/>
          <p:nvPr/>
        </p:nvSpPr>
        <p:spPr>
          <a:xfrm>
            <a:off x="2364258" y="1279553"/>
            <a:ext cx="7463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If you URL is like this</a:t>
            </a:r>
          </a:p>
          <a:p>
            <a:pPr algn="ctr"/>
            <a:r>
              <a:rPr lang="en-IN" dirty="0">
                <a:solidFill>
                  <a:schemeClr val="bg1"/>
                </a:solidFill>
                <a:highlight>
                  <a:srgbClr val="000000"/>
                </a:highlight>
              </a:rPr>
              <a:t>https://www.w3schools.com/html/html_images.asp</a:t>
            </a:r>
          </a:p>
          <a:p>
            <a:pPr algn="ctr"/>
            <a:r>
              <a:rPr lang="en-IN" dirty="0"/>
              <a:t>Then we actually no need of Shortener URL as some can memorise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6F29-1827-44E2-8113-EBDA9AE0B683}"/>
              </a:ext>
            </a:extLst>
          </p:cNvPr>
          <p:cNvSpPr txBox="1"/>
          <p:nvPr/>
        </p:nvSpPr>
        <p:spPr>
          <a:xfrm>
            <a:off x="4135349" y="2202883"/>
            <a:ext cx="4325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BUT WHAT IF YOUR URL 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50065-71CB-4947-B0C3-4ED2F9732526}"/>
              </a:ext>
            </a:extLst>
          </p:cNvPr>
          <p:cNvSpPr txBox="1"/>
          <p:nvPr/>
        </p:nvSpPr>
        <p:spPr>
          <a:xfrm>
            <a:off x="2333648" y="5845613"/>
            <a:ext cx="7837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Chitti</a:t>
            </a:r>
            <a:r>
              <a:rPr lang="en-IN" b="1" dirty="0"/>
              <a:t> – The Robot will be the only person to remember this 1700 character URL</a:t>
            </a:r>
          </a:p>
        </p:txBody>
      </p:sp>
    </p:spTree>
    <p:extLst>
      <p:ext uri="{BB962C8B-B14F-4D97-AF65-F5344CB8AC3E}">
        <p14:creationId xmlns:p14="http://schemas.microsoft.com/office/powerpoint/2010/main" val="347955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BA8841-A20A-45CC-B5BB-840106CDE06C}"/>
              </a:ext>
            </a:extLst>
          </p:cNvPr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211032EE-F809-4B1D-AA14-E92D860A46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4392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CADC8F0-3465-420A-85EC-A6EE9D3573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67175C-994F-4B48-AAEB-B639E85B4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821248" y="-698183"/>
            <a:ext cx="8994486" cy="819118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553782D-0422-48C7-9B99-5CD11A410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3" t="21621" r="48513" b="48470"/>
          <a:stretch/>
        </p:blipFill>
        <p:spPr>
          <a:xfrm>
            <a:off x="5491918" y="998876"/>
            <a:ext cx="5408539" cy="304230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CCA5F-7FD2-4F61-A161-686B5D52D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04" b="90775" l="9140" r="89785">
                        <a14:foregroundMark x1="16481" y1="31080" x2="9140" y2="52399"/>
                        <a14:foregroundMark x1="18416" y1="25461" x2="18242" y2="25967"/>
                        <a14:foregroundMark x1="18527" y1="25139" x2="18416" y2="25461"/>
                        <a14:foregroundMark x1="23118" y1="11808" x2="20485" y2="19453"/>
                        <a14:foregroundMark x1="9140" y1="52399" x2="9532" y2="55188"/>
                        <a14:foregroundMark x1="17940" y1="54895" x2="28495" y2="45387"/>
                        <a14:foregroundMark x1="28035" y1="19557" x2="27957" y2="15129"/>
                        <a14:foregroundMark x1="28121" y1="24354" x2="28055" y2="20664"/>
                        <a14:foregroundMark x1="28495" y1="45387" x2="28121" y2="24354"/>
                        <a14:foregroundMark x1="21454" y1="30749" x2="20430" y2="33210"/>
                        <a14:foregroundMark x1="23656" y1="25461" x2="21903" y2="29672"/>
                        <a14:foregroundMark x1="24117" y1="24354" x2="23656" y2="25461"/>
                        <a14:foregroundMark x1="24509" y1="23413" x2="24117" y2="24354"/>
                        <a14:foregroundMark x1="26405" y1="18858" x2="26206" y2="19335"/>
                        <a14:foregroundMark x1="27957" y1="15129" x2="26419" y2="18823"/>
                        <a14:foregroundMark x1="27084" y1="24354" x2="38172" y2="9594"/>
                        <a14:foregroundMark x1="26252" y1="25461" x2="27084" y2="24354"/>
                        <a14:foregroundMark x1="22577" y1="30353" x2="26252" y2="25461"/>
                        <a14:foregroundMark x1="20430" y1="33210" x2="22322" y2="30692"/>
                        <a14:foregroundMark x1="36774" y1="13433" x2="30108" y2="31734"/>
                        <a14:foregroundMark x1="38172" y1="9594" x2="37272" y2="12065"/>
                        <a14:foregroundMark x1="30108" y1="31734" x2="32448" y2="43664"/>
                        <a14:foregroundMark x1="33136" y1="49809" x2="20968" y2="31365"/>
                        <a14:foregroundMark x1="20968" y1="31365" x2="52688" y2="36531"/>
                        <a14:foregroundMark x1="52688" y1="36531" x2="69522" y2="34099"/>
                        <a14:foregroundMark x1="71955" y1="35740" x2="61223" y2="39171"/>
                        <a14:foregroundMark x1="41159" y1="54982" x2="36559" y2="71218"/>
                        <a14:foregroundMark x1="42200" y1="51306" x2="41681" y2="53137"/>
                        <a14:foregroundMark x1="36559" y1="71218" x2="37685" y2="84354"/>
                        <a14:foregroundMark x1="38553" y1="84286" x2="38172" y2="54982"/>
                        <a14:foregroundMark x1="38172" y1="54982" x2="38172" y2="75646"/>
                        <a14:foregroundMark x1="38634" y1="53137" x2="38668" y2="51492"/>
                        <a14:foregroundMark x1="38172" y1="75646" x2="38596" y2="54982"/>
                        <a14:foregroundMark x1="25397" y1="63479" x2="24706" y2="64207"/>
                        <a14:foregroundMark x1="33867" y1="54551" x2="26965" y2="61826"/>
                        <a14:foregroundMark x1="36669" y1="51597" x2="35208" y2="53137"/>
                        <a14:foregroundMark x1="22293" y1="54555" x2="19355" y2="31365"/>
                        <a14:foregroundMark x1="22939" y1="59655" x2="22487" y2="56085"/>
                        <a14:foregroundMark x1="23516" y1="64207" x2="23239" y2="62023"/>
                        <a14:foregroundMark x1="23191" y1="67897" x2="23656" y2="72325"/>
                        <a14:foregroundMark x1="22570" y1="61980" x2="22804" y2="64207"/>
                        <a14:foregroundMark x1="22006" y1="56604" x2="22289" y2="59305"/>
                        <a14:foregroundMark x1="19355" y1="31365" x2="21842" y2="55042"/>
                        <a14:foregroundMark x1="25660" y1="61122" x2="27419" y2="51292"/>
                        <a14:foregroundMark x1="25292" y1="63176" x2="25445" y2="62323"/>
                        <a14:foregroundMark x1="25108" y1="64207" x2="25283" y2="63228"/>
                        <a14:foregroundMark x1="23656" y1="72325" x2="24448" y2="67897"/>
                        <a14:foregroundMark x1="26288" y1="67897" x2="25101" y2="85335"/>
                        <a14:foregroundMark x1="26632" y1="62858" x2="26540" y2="64207"/>
                        <a14:foregroundMark x1="27419" y1="51292" x2="26711" y2="61689"/>
                        <a14:foregroundMark x1="25713" y1="85288" x2="28495" y2="69742"/>
                        <a14:foregroundMark x1="20104" y1="56915" x2="16667" y2="51661"/>
                        <a14:foregroundMark x1="21363" y1="58840" x2="20771" y2="57935"/>
                        <a14:foregroundMark x1="24874" y1="64207" x2="24234" y2="63228"/>
                        <a14:foregroundMark x1="28495" y1="69742" x2="27288" y2="67897"/>
                        <a14:foregroundMark x1="16667" y1="51661" x2="32258" y2="52399"/>
                        <a14:foregroundMark x1="37097" y1="26199" x2="34946" y2="22140"/>
                        <a14:foregroundMark x1="39247" y1="22878" x2="50538" y2="33210"/>
                        <a14:foregroundMark x1="38098" y1="10553" x2="21003" y2="6188"/>
                        <a14:foregroundMark x1="27957" y1="5535" x2="39975" y2="10872"/>
                        <a14:backgroundMark x1="47312" y1="14391" x2="47312" y2="14391"/>
                        <a14:backgroundMark x1="46237" y1="13653" x2="46774" y2="14022"/>
                        <a14:backgroundMark x1="46774" y1="12546" x2="45161" y2="15498"/>
                        <a14:backgroundMark x1="19892" y1="5904" x2="21505" y2="5535"/>
                        <a14:backgroundMark x1="48925" y1="85978" x2="65591" y2="87823"/>
                        <a14:backgroundMark x1="50538" y1="88930" x2="26882" y2="90775"/>
                        <a14:backgroundMark x1="35484" y1="91144" x2="23118" y2="91144"/>
                        <a14:backgroundMark x1="16667" y1="85240" x2="18817" y2="64207"/>
                        <a14:backgroundMark x1="18817" y1="64207" x2="18817" y2="67897"/>
                        <a14:backgroundMark x1="12903" y1="69742" x2="8602" y2="76015"/>
                        <a14:backgroundMark x1="13978" y1="69742" x2="10753" y2="67528"/>
                        <a14:backgroundMark x1="9677" y1="64207" x2="10753" y2="72325"/>
                        <a14:backgroundMark x1="12366" y1="78598" x2="13978" y2="83764"/>
                        <a14:backgroundMark x1="12903" y1="75646" x2="14516" y2="78598"/>
                        <a14:backgroundMark x1="8065" y1="55720" x2="11828" y2="60148"/>
                        <a14:backgroundMark x1="10753" y1="62362" x2="14516" y2="64576"/>
                        <a14:backgroundMark x1="14516" y1="61624" x2="9677" y2="61624"/>
                        <a14:backgroundMark x1="8602" y1="55720" x2="8602" y2="55720"/>
                        <a14:backgroundMark x1="82796" y1="33210" x2="88710" y2="31734"/>
                        <a14:backgroundMark x1="83333" y1="32103" x2="77957" y2="34686"/>
                        <a14:backgroundMark x1="76882" y1="34686" x2="75269" y2="35793"/>
                        <a14:backgroundMark x1="78495" y1="33948" x2="73656" y2="35055"/>
                        <a14:backgroundMark x1="74194" y1="35424" x2="72581" y2="36162"/>
                        <a14:backgroundMark x1="41398" y1="41697" x2="42473" y2="51292"/>
                        <a14:backgroundMark x1="43011" y1="53137" x2="43011" y2="54982"/>
                        <a14:backgroundMark x1="51075" y1="44649" x2="50538" y2="43911"/>
                        <a14:backgroundMark x1="52151" y1="40221" x2="53226" y2="42804"/>
                        <a14:backgroundMark x1="16667" y1="22509" x2="20430" y2="23616"/>
                        <a14:backgroundMark x1="20430" y1="24354" x2="23118" y2="24723"/>
                        <a14:backgroundMark x1="17204" y1="25461" x2="17204" y2="25461"/>
                        <a14:backgroundMark x1="17742" y1="25461" x2="1075" y2="26568"/>
                        <a14:backgroundMark x1="20430" y1="19557" x2="20430" y2="20664"/>
                        <a14:backgroundMark x1="23118" y1="24354" x2="23118" y2="24354"/>
                        <a14:backgroundMark x1="18817" y1="58303" x2="20430" y2="58303"/>
                        <a14:backgroundMark x1="20430" y1="58303" x2="19355" y2="59041"/>
                        <a14:backgroundMark x1="20430" y1="58303" x2="18817" y2="59041"/>
                        <a14:backgroundMark x1="20430" y1="57934" x2="18817" y2="579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54"/>
          <a:stretch/>
        </p:blipFill>
        <p:spPr>
          <a:xfrm>
            <a:off x="1204671" y="827533"/>
            <a:ext cx="4255322" cy="5948274"/>
          </a:xfrm>
          <a:prstGeom prst="rect">
            <a:avLst/>
          </a:prstGeom>
        </p:spPr>
      </p:pic>
      <p:pic>
        <p:nvPicPr>
          <p:cNvPr id="17" name="Graphic 16" descr="Nose with solid fill">
            <a:extLst>
              <a:ext uri="{FF2B5EF4-FFF2-40B4-BE49-F238E27FC236}">
                <a16:creationId xmlns:a16="http://schemas.microsoft.com/office/drawing/2014/main" id="{2BB677B8-50A6-4799-BD4D-34A1F6118C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9847" y="1650269"/>
            <a:ext cx="369022" cy="3690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75EE60-1A0E-45AD-ABDC-ACFB30029A47}"/>
              </a:ext>
            </a:extLst>
          </p:cNvPr>
          <p:cNvSpPr/>
          <p:nvPr/>
        </p:nvSpPr>
        <p:spPr>
          <a:xfrm>
            <a:off x="1875125" y="1188449"/>
            <a:ext cx="127566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URL</a:t>
            </a:r>
            <a:endParaRPr lang="en-IN" sz="3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6" name="Picture 2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EC1C760-9642-4172-9EEB-646F8C92D2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1" t="84144" r="21538" b="11328"/>
          <a:stretch/>
        </p:blipFill>
        <p:spPr>
          <a:xfrm>
            <a:off x="6794444" y="291896"/>
            <a:ext cx="2973820" cy="471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2CEACF6D-0827-486A-8483-D07C43BCBE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791" b="89911" l="5000" r="95349">
                        <a14:foregroundMark x1="9302" y1="50319" x2="8372" y2="30268"/>
                        <a14:foregroundMark x1="8372" y1="30268" x2="8023" y2="30140"/>
                        <a14:foregroundMark x1="6047" y1="34866" x2="5000" y2="37292"/>
                        <a14:foregroundMark x1="7326" y1="28991" x2="36279" y2="7918"/>
                        <a14:foregroundMark x1="36279" y1="7918" x2="41163" y2="7791"/>
                        <a14:foregroundMark x1="49419" y1="13538" x2="64884" y2="12771"/>
                        <a14:foregroundMark x1="64884" y1="12771" x2="82558" y2="18008"/>
                        <a14:foregroundMark x1="82558" y1="18008" x2="65116" y2="14943"/>
                        <a14:foregroundMark x1="65116" y1="14943" x2="83605" y2="24010"/>
                        <a14:foregroundMark x1="83605" y1="24010" x2="94302" y2="36782"/>
                        <a14:foregroundMark x1="94302" y1="36782" x2="95349" y2="40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5631">
            <a:off x="2586899" y="-55970"/>
            <a:ext cx="2408028" cy="17670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37D32D-FDBE-4BF8-8CDF-BB3521C2FBCB}"/>
              </a:ext>
            </a:extLst>
          </p:cNvPr>
          <p:cNvSpPr txBox="1"/>
          <p:nvPr/>
        </p:nvSpPr>
        <p:spPr>
          <a:xfrm>
            <a:off x="2827829" y="361660"/>
            <a:ext cx="1837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*THIS IS HOW </a:t>
            </a:r>
          </a:p>
          <a:p>
            <a:pPr algn="ctr"/>
            <a:r>
              <a:rPr lang="en-IN" b="1" dirty="0"/>
              <a:t>I LOOK LIKE</a:t>
            </a:r>
          </a:p>
        </p:txBody>
      </p:sp>
    </p:spTree>
    <p:extLst>
      <p:ext uri="{BB962C8B-B14F-4D97-AF65-F5344CB8AC3E}">
        <p14:creationId xmlns:p14="http://schemas.microsoft.com/office/powerpoint/2010/main" val="367747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Graphic 8" descr="Web design with solid fill">
            <a:extLst>
              <a:ext uri="{FF2B5EF4-FFF2-40B4-BE49-F238E27FC236}">
                <a16:creationId xmlns:a16="http://schemas.microsoft.com/office/drawing/2014/main" id="{B18F2D48-86DE-4581-8B55-8E180EAA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243" y="2149230"/>
            <a:ext cx="2418002" cy="241800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E9B2EE-76CA-47F3-9977-3F2FCB7F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739239"/>
            <a:ext cx="0" cy="32004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46885A0C-0D77-47ED-AAA4-8FEF8509E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167" y="2382013"/>
            <a:ext cx="1948827" cy="1948827"/>
          </a:xfrm>
          <a:prstGeom prst="rect">
            <a:avLst/>
          </a:prstGeom>
        </p:spPr>
      </p:pic>
      <p:pic>
        <p:nvPicPr>
          <p:cNvPr id="20" name="Graphic 19" descr="Open folder with solid fill">
            <a:extLst>
              <a:ext uri="{FF2B5EF4-FFF2-40B4-BE49-F238E27FC236}">
                <a16:creationId xmlns:a16="http://schemas.microsoft.com/office/drawing/2014/main" id="{FADAB207-7283-4D3A-8F0C-88BAAC5AE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0781" y="1360219"/>
            <a:ext cx="1485984" cy="1485984"/>
          </a:xfrm>
          <a:prstGeom prst="rect">
            <a:avLst/>
          </a:prstGeom>
        </p:spPr>
      </p:pic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48B680A9-5B0B-4563-82D2-4C87623D8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0131" y="3569770"/>
            <a:ext cx="1485984" cy="1485984"/>
          </a:xfrm>
          <a:prstGeom prst="rect">
            <a:avLst/>
          </a:prstGeom>
        </p:spPr>
      </p:pic>
      <p:pic>
        <p:nvPicPr>
          <p:cNvPr id="32" name="Graphic 31" descr="Office worker male outline">
            <a:extLst>
              <a:ext uri="{FF2B5EF4-FFF2-40B4-BE49-F238E27FC236}">
                <a16:creationId xmlns:a16="http://schemas.microsoft.com/office/drawing/2014/main" id="{C53707A6-E4EB-45B4-B57E-05641CAF1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040" y="2562000"/>
            <a:ext cx="1554878" cy="155487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C4E143-B30E-4C21-A0F4-9E35C1766665}"/>
              </a:ext>
            </a:extLst>
          </p:cNvPr>
          <p:cNvCxnSpPr/>
          <p:nvPr/>
        </p:nvCxnSpPr>
        <p:spPr>
          <a:xfrm>
            <a:off x="2614702" y="1739239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4E2141-F443-4AE6-9C46-DAF9B0ACA64D}"/>
              </a:ext>
            </a:extLst>
          </p:cNvPr>
          <p:cNvSpPr txBox="1"/>
          <p:nvPr/>
        </p:nvSpPr>
        <p:spPr>
          <a:xfrm>
            <a:off x="1038709" y="1887620"/>
            <a:ext cx="10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USER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88E64F-349E-4A45-9706-6A995A6A666B}"/>
              </a:ext>
            </a:extLst>
          </p:cNvPr>
          <p:cNvSpPr txBox="1"/>
          <p:nvPr/>
        </p:nvSpPr>
        <p:spPr>
          <a:xfrm>
            <a:off x="3528969" y="1767898"/>
            <a:ext cx="1901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FRONTEND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9DE18A8D-9219-41CC-A97C-82348A593892}"/>
              </a:ext>
            </a:extLst>
          </p:cNvPr>
          <p:cNvSpPr/>
          <p:nvPr/>
        </p:nvSpPr>
        <p:spPr>
          <a:xfrm>
            <a:off x="5661244" y="2881501"/>
            <a:ext cx="1089705" cy="374164"/>
          </a:xfrm>
          <a:prstGeom prst="rightArrow">
            <a:avLst>
              <a:gd name="adj1" fmla="val 544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9EED4403-184D-4B00-86A8-11F20C227655}"/>
              </a:ext>
            </a:extLst>
          </p:cNvPr>
          <p:cNvSpPr/>
          <p:nvPr/>
        </p:nvSpPr>
        <p:spPr>
          <a:xfrm>
            <a:off x="5646512" y="3486779"/>
            <a:ext cx="1092996" cy="413441"/>
          </a:xfrm>
          <a:prstGeom prst="leftArrow">
            <a:avLst>
              <a:gd name="adj1" fmla="val 50000"/>
              <a:gd name="adj2" fmla="val 5222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pic>
        <p:nvPicPr>
          <p:cNvPr id="39" name="Picture 3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C8A02A-3875-4480-93EE-F500E7E69C7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EA0AE673-47A0-4B8E-AF0C-F46B0C6CC5E9}"/>
              </a:ext>
            </a:extLst>
          </p:cNvPr>
          <p:cNvSpPr/>
          <p:nvPr/>
        </p:nvSpPr>
        <p:spPr>
          <a:xfrm rot="19809993">
            <a:off x="8335004" y="2495229"/>
            <a:ext cx="1757577" cy="302767"/>
          </a:xfrm>
          <a:prstGeom prst="leftRightArrow">
            <a:avLst>
              <a:gd name="adj1" fmla="val 50000"/>
              <a:gd name="adj2" fmla="val 5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Left-Right 40">
            <a:extLst>
              <a:ext uri="{FF2B5EF4-FFF2-40B4-BE49-F238E27FC236}">
                <a16:creationId xmlns:a16="http://schemas.microsoft.com/office/drawing/2014/main" id="{FD78E485-E9D8-4F29-AAAD-7EC70BBD2EBB}"/>
              </a:ext>
            </a:extLst>
          </p:cNvPr>
          <p:cNvSpPr/>
          <p:nvPr/>
        </p:nvSpPr>
        <p:spPr>
          <a:xfrm rot="1290128">
            <a:off x="8340540" y="3624768"/>
            <a:ext cx="1721143" cy="289943"/>
          </a:xfrm>
          <a:prstGeom prst="leftRightArrow">
            <a:avLst>
              <a:gd name="adj1" fmla="val 50000"/>
              <a:gd name="adj2" fmla="val 59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457EC0-03D4-4FD8-8E3B-F9D4DF3438E7}"/>
              </a:ext>
            </a:extLst>
          </p:cNvPr>
          <p:cNvSpPr txBox="1"/>
          <p:nvPr/>
        </p:nvSpPr>
        <p:spPr>
          <a:xfrm>
            <a:off x="5691865" y="2907014"/>
            <a:ext cx="1028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REQUEST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225CBE-BC4B-41BB-B5C6-2321057CF2A1}"/>
              </a:ext>
            </a:extLst>
          </p:cNvPr>
          <p:cNvSpPr txBox="1"/>
          <p:nvPr/>
        </p:nvSpPr>
        <p:spPr>
          <a:xfrm>
            <a:off x="5736957" y="3524222"/>
            <a:ext cx="1145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RESPONSE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7B01A2A-9019-4AA4-804E-3A65236CF444}"/>
              </a:ext>
            </a:extLst>
          </p:cNvPr>
          <p:cNvSpPr/>
          <p:nvPr/>
        </p:nvSpPr>
        <p:spPr>
          <a:xfrm>
            <a:off x="2153538" y="2889209"/>
            <a:ext cx="1089705" cy="374164"/>
          </a:xfrm>
          <a:prstGeom prst="rightArrow">
            <a:avLst>
              <a:gd name="adj1" fmla="val 5444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EAD2F38E-2992-4948-9F84-502690211949}"/>
              </a:ext>
            </a:extLst>
          </p:cNvPr>
          <p:cNvSpPr/>
          <p:nvPr/>
        </p:nvSpPr>
        <p:spPr>
          <a:xfrm>
            <a:off x="2151489" y="3488190"/>
            <a:ext cx="1092996" cy="374165"/>
          </a:xfrm>
          <a:prstGeom prst="leftArrow">
            <a:avLst>
              <a:gd name="adj1" fmla="val 50000"/>
              <a:gd name="adj2" fmla="val 5222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A9747C-C9D1-4B84-B266-0E8D5C997034}"/>
              </a:ext>
            </a:extLst>
          </p:cNvPr>
          <p:cNvSpPr txBox="1"/>
          <p:nvPr/>
        </p:nvSpPr>
        <p:spPr>
          <a:xfrm>
            <a:off x="3831777" y="4279478"/>
            <a:ext cx="1400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WEB PAGE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F9E96F-6390-4C45-9A5D-78A12FC7D1AC}"/>
              </a:ext>
            </a:extLst>
          </p:cNvPr>
          <p:cNvSpPr txBox="1"/>
          <p:nvPr/>
        </p:nvSpPr>
        <p:spPr>
          <a:xfrm>
            <a:off x="6475137" y="4279478"/>
            <a:ext cx="252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APPLICATION SERVER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AA361C-4864-49E3-8550-E05281EB2BC4}"/>
              </a:ext>
            </a:extLst>
          </p:cNvPr>
          <p:cNvSpPr txBox="1"/>
          <p:nvPr/>
        </p:nvSpPr>
        <p:spPr>
          <a:xfrm>
            <a:off x="10005931" y="2594398"/>
            <a:ext cx="139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TEMPLATES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C0EB62-0093-4AA8-BA08-DED35873EBF2}"/>
              </a:ext>
            </a:extLst>
          </p:cNvPr>
          <p:cNvSpPr txBox="1"/>
          <p:nvPr/>
        </p:nvSpPr>
        <p:spPr>
          <a:xfrm>
            <a:off x="10126827" y="4983444"/>
            <a:ext cx="1212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9A6F85-B4DD-42B9-9C3B-06492CB29A52}"/>
              </a:ext>
            </a:extLst>
          </p:cNvPr>
          <p:cNvSpPr txBox="1"/>
          <p:nvPr/>
        </p:nvSpPr>
        <p:spPr>
          <a:xfrm>
            <a:off x="4427023" y="58692"/>
            <a:ext cx="3337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WEB APPLICATION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D83F11-993D-43CA-BFDE-A6BD11694ED8}"/>
              </a:ext>
            </a:extLst>
          </p:cNvPr>
          <p:cNvSpPr txBox="1"/>
          <p:nvPr/>
        </p:nvSpPr>
        <p:spPr>
          <a:xfrm>
            <a:off x="7634994" y="1768772"/>
            <a:ext cx="165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276927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999739-4A37-4BF8-A6AC-EB6E3A0B98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19EB2-A186-4170-8DF7-EB8815D1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masis MT Pro Medium" panose="02040604050005020304" pitchFamily="18" charset="0"/>
              </a:rPr>
              <a:t>PROJECT</a:t>
            </a:r>
            <a:endParaRPr lang="en-US" sz="4000" b="1" kern="1200" dirty="0">
              <a:solidFill>
                <a:srgbClr val="FFFFFF"/>
              </a:solidFill>
              <a:latin typeface="Amasis MT Pro Medium" panose="020406040500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8">
            <a:extLst>
              <a:ext uri="{FF2B5EF4-FFF2-40B4-BE49-F238E27FC236}">
                <a16:creationId xmlns:a16="http://schemas.microsoft.com/office/drawing/2014/main" id="{35D0EFA5-6DD4-4754-8EA9-6D70B17A12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096768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03277C7-CAB8-478C-9156-9758A44429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5" t="83420" r="21538" b="11328"/>
          <a:stretch/>
        </p:blipFill>
        <p:spPr>
          <a:xfrm>
            <a:off x="8835465" y="6260123"/>
            <a:ext cx="3356532" cy="5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24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1969</TotalTime>
  <Words>680</Words>
  <Application>Microsoft Office PowerPoint</Application>
  <PresentationFormat>Widescreen</PresentationFormat>
  <Paragraphs>85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Amasis MT Pro Medium</vt:lpstr>
      <vt:lpstr>Arial</vt:lpstr>
      <vt:lpstr>Calibri</vt:lpstr>
      <vt:lpstr>Calibri Light</vt:lpstr>
      <vt:lpstr>Calibri Light (Headings)</vt:lpstr>
      <vt:lpstr>Libre Baskerville</vt:lpstr>
      <vt:lpstr>SofiaPro</vt:lpstr>
      <vt:lpstr>Office Theme</vt:lpstr>
      <vt:lpstr>Office Theme</vt:lpstr>
      <vt:lpstr>PowerPoint Presentation</vt:lpstr>
      <vt:lpstr>PowerPoint Presentation</vt:lpstr>
      <vt:lpstr>PowerPoint Presentation</vt:lpstr>
      <vt:lpstr>URL Shortener Web Application (Basic)</vt:lpstr>
      <vt:lpstr>PowerPoint Presentation</vt:lpstr>
      <vt:lpstr>PowerPoint Presentation</vt:lpstr>
      <vt:lpstr>PowerPoint Presentation</vt:lpstr>
      <vt:lpstr>PowerPoint Presentation</vt:lpstr>
      <vt:lpstr>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– SHORTENER WHICH IS KEY AND VALUE 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RAHUL Jonnada</cp:lastModifiedBy>
  <cp:revision>17</cp:revision>
  <dcterms:created xsi:type="dcterms:W3CDTF">2021-02-16T05:19:01Z</dcterms:created>
  <dcterms:modified xsi:type="dcterms:W3CDTF">2021-11-02T09:30:41Z</dcterms:modified>
</cp:coreProperties>
</file>